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0"/>
  </p:notesMasterIdLst>
  <p:sldIdLst>
    <p:sldId id="285" r:id="rId2"/>
    <p:sldId id="287" r:id="rId3"/>
    <p:sldId id="257" r:id="rId4"/>
    <p:sldId id="258" r:id="rId5"/>
    <p:sldId id="259" r:id="rId6"/>
    <p:sldId id="288" r:id="rId7"/>
    <p:sldId id="260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61" r:id="rId16"/>
    <p:sldId id="267" r:id="rId17"/>
    <p:sldId id="270" r:id="rId18"/>
    <p:sldId id="271" r:id="rId19"/>
    <p:sldId id="272" r:id="rId20"/>
    <p:sldId id="273" r:id="rId21"/>
    <p:sldId id="274" r:id="rId22"/>
    <p:sldId id="282" r:id="rId23"/>
    <p:sldId id="279" r:id="rId24"/>
    <p:sldId id="286" r:id="rId25"/>
    <p:sldId id="283" r:id="rId26"/>
    <p:sldId id="276" r:id="rId27"/>
    <p:sldId id="275" r:id="rId28"/>
    <p:sldId id="280" r:id="rId29"/>
  </p:sldIdLst>
  <p:sldSz cx="18288000" cy="10287000"/>
  <p:notesSz cx="6858000" cy="9144000"/>
  <p:embeddedFontLst>
    <p:embeddedFont>
      <p:font typeface="Arimo" panose="020B0604020202020204" charset="0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Georgia" panose="02040502050405020303" pitchFamily="18" charset="0"/>
      <p:regular r:id="rId36"/>
      <p:bold r:id="rId37"/>
      <p:italic r:id="rId38"/>
      <p:boldItalic r:id="rId39"/>
    </p:embeddedFont>
    <p:embeddedFont>
      <p:font typeface="HK Grotesk Bold" panose="020B0604020202020204" charset="0"/>
      <p:regular r:id="rId40"/>
    </p:embeddedFont>
    <p:embeddedFont>
      <p:font typeface="Horizon" panose="020B0604020202020204" charset="0"/>
      <p:regular r:id="rId41"/>
    </p:embeddedFont>
    <p:embeddedFont>
      <p:font typeface="Lilita One" panose="02000000000000000000" pitchFamily="2" charset="0"/>
      <p:regular r:id="rId42"/>
    </p:embeddedFont>
    <p:embeddedFont>
      <p:font typeface="Times New Roman Bold" panose="02020803070505020304" pitchFamily="18" charset="0"/>
      <p:regular r:id="rId43"/>
      <p:bold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961"/>
    <a:srgbClr val="CAE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656" y="7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9321E-A795-41CD-8664-C842E4656AB0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BED18A-7D98-4AD9-A970-2E4325BC7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361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ED18A-7D98-4AD9-A970-2E4325BC74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784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ED18A-7D98-4AD9-A970-2E4325BC74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958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ED18A-7D98-4AD9-A970-2E4325BC740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051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ED18A-7D98-4AD9-A970-2E4325BC740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96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5A54F-D189-09A3-341B-389E291FF1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2F85DF-C431-FA11-1B57-D528DB0963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495F6-54F0-8DEE-8CF7-3E33C5FB9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57152-540E-44BD-A30B-9FBE27C61752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2FAFF-F4DE-E166-BEC1-8CB93FFEB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F2A73-8F3E-E0C0-DFB4-0FACFEE27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88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E12BF-CDD6-351E-2DCC-8A856E80F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35CF9C-9111-5DF9-1B57-24F87A846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ED52A-C13D-D3D8-66FB-99802CE78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D6FC1-1957-40F0-9FF7-356C3884DAAA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66A0C0-0A43-4033-C8F3-F7043831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A291-BBEC-72F6-679B-AA89F4179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83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2C527E-AB9D-CFDE-6AB7-A0751D3A81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B858CB-2D75-16B5-106A-27ECD5363F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36D6A-8F07-1BC1-7C0A-999CB5D8B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D0AD-97FC-477D-A0BC-50B8452DC846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45741-3B34-2BF9-03D2-ACBD51A1F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8E57A-8A27-2EFF-8C32-6DD196F56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24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928C3-4683-9EFB-7CE8-6673636E5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2B9E8-4BAA-6D8A-6A47-F0281EFA0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6A667-382C-B32E-0D17-746799896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6C5B9-651B-4159-A819-157148EE6B5A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3996DE-BE6A-B5BA-410D-5499409E5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9D61F-7B54-C607-9CE6-AAAA2DCC2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205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2FB74-21BC-5E51-9D1F-F399EC12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687F82-742B-E95B-0FE8-612560BB24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82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1DD95-23B5-621A-0852-4BC3EC6F9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53BEC-5A8D-41A9-B9F0-AA3494841416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BEEDE-5E08-1A0D-FE81-80C8B26BC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D01BF-2563-CFF5-4C07-FFF208070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950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92B28-1CDE-3C73-1630-BE57F89D9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BB90B-7551-C712-310E-36A2413453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E38867-3711-3026-DC89-93E3231A47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8006BE-FD02-2307-3149-F1B958BC1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C1688-C337-4A2A-8DE3-78FE29F38677}" type="datetime1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3D97A0-7F7C-D3AD-89FC-04BC83052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85D2BB-6A5A-AAB3-596D-37B431E71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7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48999-F530-1493-9CD6-C0A3085F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8D1B1-FC8A-1ABD-3416-FFD9608A4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BE93B4-2636-235B-0F35-A4D10C9076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0F1D6E-0C0F-B8E8-4F4E-1E04CBA925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8C8D0F-DFD3-085A-E768-FA68B10487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60ABF7-422D-315B-13C8-688221FB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C532-FB3F-4C63-A88A-166FFFD20271}" type="datetime1">
              <a:rPr lang="en-US" smtClean="0"/>
              <a:t>6/11/2024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D83846-1AD3-96A3-3DE0-6784BD3AA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341687-633B-ED37-8DC1-007759F87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28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26FDE-B2A8-611F-38BB-24A2B16AC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6C1592-09A4-8B62-81D0-3697F08B5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B6AE8-C2D7-458B-B495-BE6D2BF78B9E}" type="datetime1">
              <a:rPr lang="en-US" smtClean="0"/>
              <a:t>6/11/2024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C3652F-5E0B-26BB-4506-D87681947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52F612-5FC2-EB8F-083A-1A68FB03A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4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0FE979-DBB9-110D-70A6-1E503C03D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27971-9B3A-4053-9190-71498497A0CF}" type="datetime1">
              <a:rPr lang="en-US" smtClean="0"/>
              <a:t>6/11/2024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4A958-35D0-C590-70F7-6AAD26FC8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6AAC4-E3D8-DA5B-6337-D0764EBDF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568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BF94B-7203-6D95-073B-FEB10383C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E5B39-066D-15BE-5E98-2E83607A6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155FF1-F797-4471-D245-900344A2D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FD782B-BAC8-738D-FC66-309887762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98368-16B4-41FF-A10B-E7FB9B926017}" type="datetime1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CD14E-0D6A-BD19-CF7F-510D141B5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A2D0DA-1624-8001-E047-4B250ADBE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194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50973-5D52-F89C-EEEA-EB8E4A12D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D57C3B-20FA-FD31-0B39-6B51F7259E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473444-9E30-735F-42CD-BE8ED1E4A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F3FB3-82CA-A18C-6606-66DCEA493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FC9B-B027-4A0E-8135-6AB8DB938B67}" type="datetime1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7C038A-8636-F7FC-E73D-F93E31DC9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B80799-825A-D035-0E00-A2B305CE3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010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D49279-835A-68EA-4FFE-B9C2B9A86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9AEE4-6621-9119-602C-67DF207178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C7FC3-8AB2-FA29-364D-278E4E2679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286E0B-5017-47B6-8797-5733B056D357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A1777-5E54-F690-C05C-40F29EC504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A25BF-B202-C19A-A066-CF4007185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58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4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17" Type="http://schemas.openxmlformats.org/officeDocument/2006/relationships/image" Target="../media/image43.png"/><Relationship Id="rId2" Type="http://schemas.openxmlformats.org/officeDocument/2006/relationships/image" Target="../media/image29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5" Type="http://schemas.openxmlformats.org/officeDocument/2006/relationships/image" Target="../media/image6.png"/><Relationship Id="rId10" Type="http://schemas.openxmlformats.org/officeDocument/2006/relationships/image" Target="../media/image37.png"/><Relationship Id="rId19" Type="http://schemas.openxmlformats.org/officeDocument/2006/relationships/image" Target="../media/image45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hyperlink" Target="https://www.figma.com/design/M3PeHSt776daSzJvAECG7u/Untitled?node-id=531-840&amp;t=xwovAxE78qWUaztB-1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6.png"/><Relationship Id="rId5" Type="http://schemas.openxmlformats.org/officeDocument/2006/relationships/image" Target="../media/image53.jpg"/><Relationship Id="rId4" Type="http://schemas.openxmlformats.org/officeDocument/2006/relationships/notesSlide" Target="../notesSlides/notesSlide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hyperlink" Target="https://github.com/ahmedeinshouka/gude_go_analysi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8000" b="-4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48740" y="0"/>
            <a:ext cx="15590520" cy="1858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6000" b="1" dirty="0">
                <a:solidFill>
                  <a:srgbClr val="003961"/>
                </a:solidFill>
                <a:latin typeface="+mj-lt"/>
              </a:rPr>
              <a:t>Use Case Diagram</a:t>
            </a:r>
          </a:p>
          <a:p>
            <a:pPr algn="l">
              <a:lnSpc>
                <a:spcPts val="7128"/>
              </a:lnSpc>
            </a:pPr>
            <a:endParaRPr lang="en-US" sz="6600" dirty="0">
              <a:solidFill>
                <a:srgbClr val="F4F6FC"/>
              </a:solidFill>
              <a:latin typeface="Arimo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4343400" y="2171700"/>
            <a:ext cx="13182600" cy="6527007"/>
          </a:xfrm>
          <a:custGeom>
            <a:avLst/>
            <a:gdLst/>
            <a:ahLst/>
            <a:cxnLst/>
            <a:rect l="l" t="t" r="r" b="b"/>
            <a:pathLst>
              <a:path w="9226204" h="6527007">
                <a:moveTo>
                  <a:pt x="0" y="0"/>
                </a:moveTo>
                <a:lnTo>
                  <a:pt x="9226205" y="0"/>
                </a:lnTo>
                <a:lnTo>
                  <a:pt x="9226205" y="6527007"/>
                </a:lnTo>
                <a:lnTo>
                  <a:pt x="0" y="65270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6B8E03-4936-4F76-B73C-5E25587DB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0" y="6896100"/>
            <a:ext cx="5943600" cy="594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48740" y="125491"/>
            <a:ext cx="15590520" cy="1858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6000" b="1" dirty="0">
                <a:solidFill>
                  <a:srgbClr val="003961"/>
                </a:solidFill>
                <a:latin typeface="+mj-lt"/>
              </a:rPr>
              <a:t>Activity Diagram</a:t>
            </a:r>
          </a:p>
          <a:p>
            <a:pPr algn="l">
              <a:lnSpc>
                <a:spcPts val="7128"/>
              </a:lnSpc>
            </a:pPr>
            <a:endParaRPr lang="en-US" sz="6600" dirty="0">
              <a:solidFill>
                <a:srgbClr val="F4F6FC"/>
              </a:solidFill>
              <a:latin typeface="Arimo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4953000" y="1056122"/>
            <a:ext cx="9062291" cy="6527007"/>
          </a:xfrm>
          <a:custGeom>
            <a:avLst/>
            <a:gdLst/>
            <a:ahLst/>
            <a:cxnLst/>
            <a:rect l="l" t="t" r="r" b="b"/>
            <a:pathLst>
              <a:path w="9062291" h="6527007">
                <a:moveTo>
                  <a:pt x="0" y="0"/>
                </a:moveTo>
                <a:lnTo>
                  <a:pt x="9062291" y="0"/>
                </a:lnTo>
                <a:lnTo>
                  <a:pt x="9062291" y="6527006"/>
                </a:lnTo>
                <a:lnTo>
                  <a:pt x="0" y="6527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CB8D02-B793-449C-BB0F-149DBD3614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0" y="6896100"/>
            <a:ext cx="5943600" cy="594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48740" y="185460"/>
            <a:ext cx="15590520" cy="1858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6000" b="1" dirty="0">
                <a:solidFill>
                  <a:srgbClr val="003961"/>
                </a:solidFill>
                <a:latin typeface="+mj-lt"/>
              </a:rPr>
              <a:t>Activity Diagram</a:t>
            </a:r>
          </a:p>
          <a:p>
            <a:pPr algn="ctr">
              <a:lnSpc>
                <a:spcPts val="7128"/>
              </a:lnSpc>
            </a:pPr>
            <a:endParaRPr lang="en-US" sz="6600" dirty="0">
              <a:solidFill>
                <a:srgbClr val="F4F6FC"/>
              </a:solidFill>
              <a:latin typeface="Arimo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4648200" y="1485900"/>
            <a:ext cx="9462228" cy="6527007"/>
          </a:xfrm>
          <a:custGeom>
            <a:avLst/>
            <a:gdLst/>
            <a:ahLst/>
            <a:cxnLst/>
            <a:rect l="l" t="t" r="r" b="b"/>
            <a:pathLst>
              <a:path w="9462228" h="6527007">
                <a:moveTo>
                  <a:pt x="0" y="0"/>
                </a:moveTo>
                <a:lnTo>
                  <a:pt x="9462228" y="0"/>
                </a:lnTo>
                <a:lnTo>
                  <a:pt x="9462228" y="6527006"/>
                </a:lnTo>
                <a:lnTo>
                  <a:pt x="0" y="6527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24A186-F4BC-4851-A0DB-F7C71AE764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0" y="6896100"/>
            <a:ext cx="5943600" cy="594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73986" y="0"/>
            <a:ext cx="15590520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6000" b="1" dirty="0">
                <a:solidFill>
                  <a:srgbClr val="003961"/>
                </a:solidFill>
                <a:latin typeface="+mj-lt"/>
              </a:rPr>
              <a:t>Sequence Diagram</a:t>
            </a:r>
          </a:p>
        </p:txBody>
      </p:sp>
      <p:sp>
        <p:nvSpPr>
          <p:cNvPr id="3" name="Freeform 3"/>
          <p:cNvSpPr/>
          <p:nvPr/>
        </p:nvSpPr>
        <p:spPr>
          <a:xfrm>
            <a:off x="5105400" y="1257300"/>
            <a:ext cx="8632493" cy="6527007"/>
          </a:xfrm>
          <a:custGeom>
            <a:avLst/>
            <a:gdLst/>
            <a:ahLst/>
            <a:cxnLst/>
            <a:rect l="l" t="t" r="r" b="b"/>
            <a:pathLst>
              <a:path w="8632493" h="6527007">
                <a:moveTo>
                  <a:pt x="0" y="0"/>
                </a:moveTo>
                <a:lnTo>
                  <a:pt x="8632493" y="0"/>
                </a:lnTo>
                <a:lnTo>
                  <a:pt x="8632493" y="6527006"/>
                </a:lnTo>
                <a:lnTo>
                  <a:pt x="0" y="6527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986609-0AEE-4397-A264-2CAA2F95E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0" y="6896100"/>
            <a:ext cx="5943600" cy="594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48740" y="140700"/>
            <a:ext cx="15590520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6000" b="1" dirty="0">
                <a:solidFill>
                  <a:srgbClr val="003961"/>
                </a:solidFill>
                <a:latin typeface="+mj-lt"/>
              </a:rPr>
              <a:t>Sequence Diagram</a:t>
            </a:r>
          </a:p>
        </p:txBody>
      </p:sp>
      <p:sp>
        <p:nvSpPr>
          <p:cNvPr id="3" name="Freeform 3"/>
          <p:cNvSpPr/>
          <p:nvPr/>
        </p:nvSpPr>
        <p:spPr>
          <a:xfrm>
            <a:off x="5257800" y="1181100"/>
            <a:ext cx="8474990" cy="6527007"/>
          </a:xfrm>
          <a:custGeom>
            <a:avLst/>
            <a:gdLst/>
            <a:ahLst/>
            <a:cxnLst/>
            <a:rect l="l" t="t" r="r" b="b"/>
            <a:pathLst>
              <a:path w="8474990" h="6527007">
                <a:moveTo>
                  <a:pt x="0" y="0"/>
                </a:moveTo>
                <a:lnTo>
                  <a:pt x="8474990" y="0"/>
                </a:lnTo>
                <a:lnTo>
                  <a:pt x="8474990" y="6527006"/>
                </a:lnTo>
                <a:lnTo>
                  <a:pt x="0" y="6527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514EB2-518C-4B04-86C0-350F1761A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0" y="6896100"/>
            <a:ext cx="5943600" cy="594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85135" y="125491"/>
            <a:ext cx="15590520" cy="1858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6000" b="1" dirty="0">
                <a:solidFill>
                  <a:srgbClr val="003961"/>
                </a:solidFill>
                <a:latin typeface="+mj-lt"/>
              </a:rPr>
              <a:t>Context Diagram</a:t>
            </a:r>
          </a:p>
          <a:p>
            <a:pPr algn="l">
              <a:lnSpc>
                <a:spcPts val="7128"/>
              </a:lnSpc>
            </a:pPr>
            <a:endParaRPr lang="en-US" sz="6600" dirty="0">
              <a:solidFill>
                <a:srgbClr val="F4F6FC"/>
              </a:solidFill>
              <a:latin typeface="Arimo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3886200" y="2400300"/>
            <a:ext cx="10683591" cy="6527007"/>
          </a:xfrm>
          <a:custGeom>
            <a:avLst/>
            <a:gdLst/>
            <a:ahLst/>
            <a:cxnLst/>
            <a:rect l="l" t="t" r="r" b="b"/>
            <a:pathLst>
              <a:path w="10683591" h="6527007">
                <a:moveTo>
                  <a:pt x="0" y="0"/>
                </a:moveTo>
                <a:lnTo>
                  <a:pt x="10683591" y="0"/>
                </a:lnTo>
                <a:lnTo>
                  <a:pt x="10683591" y="6527006"/>
                </a:lnTo>
                <a:lnTo>
                  <a:pt x="0" y="6527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98F777-D754-4FB8-8FC8-A2CAAB16B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0" y="6896100"/>
            <a:ext cx="5943600" cy="594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7800" y="111049"/>
            <a:ext cx="15590520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6000" b="1" dirty="0">
                <a:solidFill>
                  <a:srgbClr val="003961"/>
                </a:solidFill>
                <a:latin typeface="+mj-lt"/>
              </a:rPr>
              <a:t>Entity Relationship Diagram ( ERD)</a:t>
            </a:r>
          </a:p>
        </p:txBody>
      </p:sp>
      <p:sp>
        <p:nvSpPr>
          <p:cNvPr id="3" name="Freeform 3" descr="A diagram of a company  Description automatically generated with medium confidence"/>
          <p:cNvSpPr/>
          <p:nvPr/>
        </p:nvSpPr>
        <p:spPr>
          <a:xfrm>
            <a:off x="2997490" y="1485900"/>
            <a:ext cx="12491140" cy="6527007"/>
          </a:xfrm>
          <a:custGeom>
            <a:avLst/>
            <a:gdLst/>
            <a:ahLst/>
            <a:cxnLst/>
            <a:rect l="l" t="t" r="r" b="b"/>
            <a:pathLst>
              <a:path w="12491140" h="6527007">
                <a:moveTo>
                  <a:pt x="0" y="0"/>
                </a:moveTo>
                <a:lnTo>
                  <a:pt x="12491140" y="0"/>
                </a:lnTo>
                <a:lnTo>
                  <a:pt x="12491140" y="6527006"/>
                </a:lnTo>
                <a:lnTo>
                  <a:pt x="0" y="6527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C8F9CC-6806-4943-894A-23E26D35B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0" y="6896100"/>
            <a:ext cx="5943600" cy="594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48739" y="13519"/>
            <a:ext cx="15590520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6000" b="1" dirty="0">
                <a:solidFill>
                  <a:srgbClr val="003961"/>
                </a:solidFill>
                <a:latin typeface="+mj-lt"/>
              </a:rPr>
              <a:t>Class Diagram</a:t>
            </a:r>
          </a:p>
        </p:txBody>
      </p:sp>
      <p:sp>
        <p:nvSpPr>
          <p:cNvPr id="3" name="Freeform 3" descr="A diagram of a diagram  Description automatically generated with medium confidence"/>
          <p:cNvSpPr/>
          <p:nvPr/>
        </p:nvSpPr>
        <p:spPr>
          <a:xfrm>
            <a:off x="3261775" y="1054893"/>
            <a:ext cx="11764449" cy="6527007"/>
          </a:xfrm>
          <a:custGeom>
            <a:avLst/>
            <a:gdLst/>
            <a:ahLst/>
            <a:cxnLst/>
            <a:rect l="l" t="t" r="r" b="b"/>
            <a:pathLst>
              <a:path w="11764449" h="6527007">
                <a:moveTo>
                  <a:pt x="0" y="0"/>
                </a:moveTo>
                <a:lnTo>
                  <a:pt x="11764448" y="0"/>
                </a:lnTo>
                <a:lnTo>
                  <a:pt x="11764448" y="6527006"/>
                </a:lnTo>
                <a:lnTo>
                  <a:pt x="0" y="6527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FE3A00-0F16-4318-B930-8F4AAD490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0" y="6896100"/>
            <a:ext cx="5943600" cy="594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48740" y="11061"/>
            <a:ext cx="15590520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6000" b="1" dirty="0">
                <a:solidFill>
                  <a:srgbClr val="003961"/>
                </a:solidFill>
                <a:latin typeface="+mj-lt"/>
              </a:rPr>
              <a:t>Class Diagram</a:t>
            </a:r>
          </a:p>
        </p:txBody>
      </p:sp>
      <p:sp>
        <p:nvSpPr>
          <p:cNvPr id="3" name="Freeform 3"/>
          <p:cNvSpPr/>
          <p:nvPr/>
        </p:nvSpPr>
        <p:spPr>
          <a:xfrm>
            <a:off x="6553200" y="1333500"/>
            <a:ext cx="5715739" cy="6527007"/>
          </a:xfrm>
          <a:custGeom>
            <a:avLst/>
            <a:gdLst/>
            <a:ahLst/>
            <a:cxnLst/>
            <a:rect l="l" t="t" r="r" b="b"/>
            <a:pathLst>
              <a:path w="5715739" h="6527007">
                <a:moveTo>
                  <a:pt x="0" y="0"/>
                </a:moveTo>
                <a:lnTo>
                  <a:pt x="5715739" y="0"/>
                </a:lnTo>
                <a:lnTo>
                  <a:pt x="5715739" y="6527006"/>
                </a:lnTo>
                <a:lnTo>
                  <a:pt x="0" y="6527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9C844-11BB-45EA-8EF9-07319B2DD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0" y="6896100"/>
            <a:ext cx="5943600" cy="594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48740" y="190500"/>
            <a:ext cx="15590520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6000" b="1" dirty="0">
                <a:solidFill>
                  <a:srgbClr val="003961"/>
                </a:solidFill>
                <a:latin typeface="+mj-lt"/>
              </a:rPr>
              <a:t>Class Diagram</a:t>
            </a:r>
          </a:p>
        </p:txBody>
      </p:sp>
      <p:sp>
        <p:nvSpPr>
          <p:cNvPr id="3" name="Freeform 3"/>
          <p:cNvSpPr/>
          <p:nvPr/>
        </p:nvSpPr>
        <p:spPr>
          <a:xfrm>
            <a:off x="6324600" y="1485900"/>
            <a:ext cx="5886450" cy="5600700"/>
          </a:xfrm>
          <a:custGeom>
            <a:avLst/>
            <a:gdLst/>
            <a:ahLst/>
            <a:cxnLst/>
            <a:rect l="l" t="t" r="r" b="b"/>
            <a:pathLst>
              <a:path w="5886450" h="5600700">
                <a:moveTo>
                  <a:pt x="0" y="0"/>
                </a:moveTo>
                <a:lnTo>
                  <a:pt x="5886450" y="0"/>
                </a:lnTo>
                <a:lnTo>
                  <a:pt x="5886450" y="5600700"/>
                </a:lnTo>
                <a:lnTo>
                  <a:pt x="0" y="5600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0085B-3A7A-46D4-89AD-492BEB659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0" y="6896100"/>
            <a:ext cx="5943600" cy="594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B9193DE7-ECC5-42E0-90DE-4B2FAAB9135C}"/>
              </a:ext>
            </a:extLst>
          </p:cNvPr>
          <p:cNvSpPr txBox="1"/>
          <p:nvPr/>
        </p:nvSpPr>
        <p:spPr>
          <a:xfrm>
            <a:off x="13795902" y="6485051"/>
            <a:ext cx="3200400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67"/>
              </a:lnSpc>
            </a:pPr>
            <a:endParaRPr dirty="0"/>
          </a:p>
          <a:p>
            <a:pPr algn="l">
              <a:lnSpc>
                <a:spcPts val="3347"/>
              </a:lnSpc>
            </a:pPr>
            <a:r>
              <a:rPr lang="en-US" sz="2789" spc="25" dirty="0" err="1">
                <a:solidFill>
                  <a:srgbClr val="003961"/>
                </a:solidFill>
                <a:latin typeface="Lilita One" panose="02000000000000000000" pitchFamily="2" charset="0"/>
              </a:rPr>
              <a:t>Dr.Youssef</a:t>
            </a:r>
            <a:r>
              <a:rPr lang="en-US" sz="2789" spc="25" dirty="0">
                <a:solidFill>
                  <a:srgbClr val="003961"/>
                </a:solidFill>
                <a:latin typeface="Lilita One" panose="02000000000000000000" pitchFamily="2" charset="0"/>
              </a:rPr>
              <a:t> </a:t>
            </a:r>
            <a:r>
              <a:rPr lang="en-US" sz="2789" spc="25" dirty="0" err="1">
                <a:solidFill>
                  <a:srgbClr val="003961"/>
                </a:solidFill>
                <a:latin typeface="Lilita One" panose="02000000000000000000" pitchFamily="2" charset="0"/>
              </a:rPr>
              <a:t>Senousy</a:t>
            </a:r>
            <a:endParaRPr lang="en-US" sz="2789" spc="25" dirty="0">
              <a:solidFill>
                <a:srgbClr val="003961"/>
              </a:solidFill>
              <a:latin typeface="Arimo"/>
            </a:endParaRPr>
          </a:p>
          <a:p>
            <a:pPr algn="l">
              <a:lnSpc>
                <a:spcPts val="2525"/>
              </a:lnSpc>
            </a:pPr>
            <a:endParaRPr lang="en-US" sz="2598" spc="24" dirty="0">
              <a:solidFill>
                <a:srgbClr val="003961"/>
              </a:solidFill>
              <a:latin typeface="Arimo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C55F85-335D-4D4A-87A0-A04A4C625AF3}"/>
              </a:ext>
            </a:extLst>
          </p:cNvPr>
          <p:cNvSpPr txBox="1"/>
          <p:nvPr/>
        </p:nvSpPr>
        <p:spPr>
          <a:xfrm>
            <a:off x="5105400" y="0"/>
            <a:ext cx="80772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pc="26" dirty="0">
                <a:solidFill>
                  <a:srgbClr val="003961"/>
                </a:solidFill>
                <a:latin typeface="Lilita One" panose="020000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Team</a:t>
            </a:r>
            <a:r>
              <a:rPr lang="en-US" sz="11500" dirty="0">
                <a:latin typeface="Lilita One" panose="02000000000000000000" pitchFamily="2" charset="0"/>
              </a:rPr>
              <a:t> </a:t>
            </a:r>
            <a:r>
              <a:rPr lang="en-US" sz="6000" b="1" spc="26" dirty="0">
                <a:solidFill>
                  <a:srgbClr val="003961"/>
                </a:solidFill>
                <a:latin typeface="Lilita One" panose="020000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Members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B84B17B3-437B-419B-BE4A-A53D7FA57462}"/>
              </a:ext>
            </a:extLst>
          </p:cNvPr>
          <p:cNvSpPr txBox="1"/>
          <p:nvPr/>
        </p:nvSpPr>
        <p:spPr>
          <a:xfrm>
            <a:off x="8899646" y="6464548"/>
            <a:ext cx="3200400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67"/>
              </a:lnSpc>
            </a:pPr>
            <a:endParaRPr dirty="0"/>
          </a:p>
          <a:p>
            <a:pPr algn="ctr">
              <a:lnSpc>
                <a:spcPts val="3347"/>
              </a:lnSpc>
            </a:pPr>
            <a:r>
              <a:rPr lang="en-US" sz="2789" spc="25" dirty="0">
                <a:solidFill>
                  <a:srgbClr val="003961"/>
                </a:solidFill>
                <a:latin typeface="Lilita One" panose="02000000000000000000" pitchFamily="2" charset="0"/>
              </a:rPr>
              <a:t>Ibrahim </a:t>
            </a:r>
            <a:r>
              <a:rPr lang="en-US" sz="2789" spc="25" dirty="0" err="1">
                <a:solidFill>
                  <a:srgbClr val="003961"/>
                </a:solidFill>
                <a:latin typeface="Lilita One" panose="02000000000000000000" pitchFamily="2" charset="0"/>
              </a:rPr>
              <a:t>Zaki</a:t>
            </a:r>
            <a:endParaRPr lang="en-US" sz="2789" spc="25" dirty="0">
              <a:solidFill>
                <a:srgbClr val="003961"/>
              </a:solidFill>
              <a:latin typeface="Arimo"/>
            </a:endParaRPr>
          </a:p>
          <a:p>
            <a:pPr algn="l">
              <a:lnSpc>
                <a:spcPts val="2525"/>
              </a:lnSpc>
            </a:pPr>
            <a:endParaRPr lang="en-US" sz="2598" spc="24" dirty="0">
              <a:solidFill>
                <a:srgbClr val="003961"/>
              </a:solidFill>
              <a:latin typeface="Arimo"/>
            </a:endParaRP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A7E54BC2-D29E-4AC4-B1AA-1C6357D33706}"/>
              </a:ext>
            </a:extLst>
          </p:cNvPr>
          <p:cNvSpPr txBox="1"/>
          <p:nvPr/>
        </p:nvSpPr>
        <p:spPr>
          <a:xfrm>
            <a:off x="4578010" y="6464548"/>
            <a:ext cx="3562350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67"/>
              </a:lnSpc>
            </a:pPr>
            <a:endParaRPr dirty="0"/>
          </a:p>
          <a:p>
            <a:pPr algn="ctr">
              <a:lnSpc>
                <a:spcPts val="3347"/>
              </a:lnSpc>
            </a:pPr>
            <a:r>
              <a:rPr lang="en-US" sz="2789" spc="25" dirty="0">
                <a:solidFill>
                  <a:srgbClr val="003961"/>
                </a:solidFill>
                <a:latin typeface="Lilita One" panose="02000000000000000000" pitchFamily="2" charset="0"/>
              </a:rPr>
              <a:t>Abdelrahman Darwish</a:t>
            </a:r>
            <a:endParaRPr lang="en-US" sz="2789" spc="25" dirty="0">
              <a:solidFill>
                <a:srgbClr val="003961"/>
              </a:solidFill>
              <a:latin typeface="Arimo"/>
            </a:endParaRPr>
          </a:p>
          <a:p>
            <a:pPr algn="l">
              <a:lnSpc>
                <a:spcPts val="2525"/>
              </a:lnSpc>
            </a:pPr>
            <a:endParaRPr lang="en-US" sz="2598" spc="24" dirty="0">
              <a:solidFill>
                <a:srgbClr val="003961"/>
              </a:solidFill>
              <a:latin typeface="Arimo"/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A37A9C89-44B1-4B0D-B27E-52D6B4AF000D}"/>
              </a:ext>
            </a:extLst>
          </p:cNvPr>
          <p:cNvSpPr txBox="1"/>
          <p:nvPr/>
        </p:nvSpPr>
        <p:spPr>
          <a:xfrm>
            <a:off x="111295" y="6438900"/>
            <a:ext cx="3829050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67"/>
              </a:lnSpc>
            </a:pPr>
            <a:endParaRPr dirty="0"/>
          </a:p>
          <a:p>
            <a:pPr algn="ctr">
              <a:lnSpc>
                <a:spcPts val="3487"/>
              </a:lnSpc>
            </a:pPr>
            <a:r>
              <a:rPr lang="en-US" sz="2789" spc="25" dirty="0">
                <a:solidFill>
                  <a:srgbClr val="003961"/>
                </a:solidFill>
                <a:latin typeface="Lilita One" panose="02000000000000000000" pitchFamily="2" charset="0"/>
              </a:rPr>
              <a:t>Ahmed Einshouka</a:t>
            </a:r>
            <a:endParaRPr lang="en-US" sz="2789" spc="25" dirty="0">
              <a:solidFill>
                <a:srgbClr val="003961"/>
              </a:solidFill>
              <a:latin typeface="Arimo"/>
            </a:endParaRPr>
          </a:p>
          <a:p>
            <a:pPr algn="l">
              <a:lnSpc>
                <a:spcPts val="2525"/>
              </a:lnSpc>
            </a:pPr>
            <a:endParaRPr lang="en-US" sz="2598" spc="24" dirty="0">
              <a:solidFill>
                <a:srgbClr val="003961"/>
              </a:solidFill>
              <a:latin typeface="Arimo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16E2D67-7C74-452E-9CDC-1515768567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8" t="-1406" r="278" b="8161"/>
          <a:stretch/>
        </p:blipFill>
        <p:spPr bwMode="auto">
          <a:xfrm>
            <a:off x="794324" y="3907607"/>
            <a:ext cx="2254926" cy="2733152"/>
          </a:xfrm>
          <a:custGeom>
            <a:avLst/>
            <a:gdLst>
              <a:gd name="connsiteX0" fmla="*/ 875995 w 1751989"/>
              <a:gd name="connsiteY0" fmla="*/ 0 h 1751988"/>
              <a:gd name="connsiteX1" fmla="*/ 1179330 w 1751989"/>
              <a:gd name="connsiteY1" fmla="*/ 125645 h 1751988"/>
              <a:gd name="connsiteX2" fmla="*/ 1626344 w 1751989"/>
              <a:gd name="connsiteY2" fmla="*/ 572659 h 1751988"/>
              <a:gd name="connsiteX3" fmla="*/ 1626344 w 1751989"/>
              <a:gd name="connsiteY3" fmla="*/ 1179329 h 1751988"/>
              <a:gd name="connsiteX4" fmla="*/ 1179330 w 1751989"/>
              <a:gd name="connsiteY4" fmla="*/ 1626343 h 1751988"/>
              <a:gd name="connsiteX5" fmla="*/ 572660 w 1751989"/>
              <a:gd name="connsiteY5" fmla="*/ 1626343 h 1751988"/>
              <a:gd name="connsiteX6" fmla="*/ 125646 w 1751989"/>
              <a:gd name="connsiteY6" fmla="*/ 1179329 h 1751988"/>
              <a:gd name="connsiteX7" fmla="*/ 125646 w 1751989"/>
              <a:gd name="connsiteY7" fmla="*/ 572659 h 1751988"/>
              <a:gd name="connsiteX8" fmla="*/ 572660 w 1751989"/>
              <a:gd name="connsiteY8" fmla="*/ 125645 h 1751988"/>
              <a:gd name="connsiteX9" fmla="*/ 875995 w 1751989"/>
              <a:gd name="connsiteY9" fmla="*/ 0 h 1751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1989" h="1751988">
                <a:moveTo>
                  <a:pt x="875995" y="0"/>
                </a:moveTo>
                <a:cubicBezTo>
                  <a:pt x="985781" y="0"/>
                  <a:pt x="1095566" y="41881"/>
                  <a:pt x="1179330" y="125645"/>
                </a:cubicBezTo>
                <a:lnTo>
                  <a:pt x="1626344" y="572659"/>
                </a:lnTo>
                <a:cubicBezTo>
                  <a:pt x="1793871" y="740186"/>
                  <a:pt x="1793871" y="1011802"/>
                  <a:pt x="1626344" y="1179329"/>
                </a:cubicBezTo>
                <a:lnTo>
                  <a:pt x="1179330" y="1626343"/>
                </a:lnTo>
                <a:cubicBezTo>
                  <a:pt x="1011803" y="1793870"/>
                  <a:pt x="740187" y="1793870"/>
                  <a:pt x="572660" y="1626343"/>
                </a:cubicBezTo>
                <a:lnTo>
                  <a:pt x="125646" y="1179329"/>
                </a:lnTo>
                <a:cubicBezTo>
                  <a:pt x="-41881" y="1011802"/>
                  <a:pt x="-41881" y="740186"/>
                  <a:pt x="125646" y="572659"/>
                </a:cubicBezTo>
                <a:lnTo>
                  <a:pt x="572660" y="125645"/>
                </a:lnTo>
                <a:cubicBezTo>
                  <a:pt x="656424" y="41881"/>
                  <a:pt x="766210" y="0"/>
                  <a:pt x="875995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C34A6A0-E0DC-4A01-B6C8-FED0D2CA5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2" r="4112"/>
          <a:stretch/>
        </p:blipFill>
        <p:spPr bwMode="auto">
          <a:xfrm>
            <a:off x="5292387" y="3941479"/>
            <a:ext cx="2313005" cy="2734056"/>
          </a:xfrm>
          <a:custGeom>
            <a:avLst/>
            <a:gdLst>
              <a:gd name="connsiteX0" fmla="*/ 875995 w 1751989"/>
              <a:gd name="connsiteY0" fmla="*/ 0 h 1751988"/>
              <a:gd name="connsiteX1" fmla="*/ 1179330 w 1751989"/>
              <a:gd name="connsiteY1" fmla="*/ 125645 h 1751988"/>
              <a:gd name="connsiteX2" fmla="*/ 1626344 w 1751989"/>
              <a:gd name="connsiteY2" fmla="*/ 572659 h 1751988"/>
              <a:gd name="connsiteX3" fmla="*/ 1626344 w 1751989"/>
              <a:gd name="connsiteY3" fmla="*/ 1179329 h 1751988"/>
              <a:gd name="connsiteX4" fmla="*/ 1179330 w 1751989"/>
              <a:gd name="connsiteY4" fmla="*/ 1626343 h 1751988"/>
              <a:gd name="connsiteX5" fmla="*/ 572661 w 1751989"/>
              <a:gd name="connsiteY5" fmla="*/ 1626343 h 1751988"/>
              <a:gd name="connsiteX6" fmla="*/ 125646 w 1751989"/>
              <a:gd name="connsiteY6" fmla="*/ 1179329 h 1751988"/>
              <a:gd name="connsiteX7" fmla="*/ 125646 w 1751989"/>
              <a:gd name="connsiteY7" fmla="*/ 572659 h 1751988"/>
              <a:gd name="connsiteX8" fmla="*/ 572661 w 1751989"/>
              <a:gd name="connsiteY8" fmla="*/ 125645 h 1751988"/>
              <a:gd name="connsiteX9" fmla="*/ 875995 w 1751989"/>
              <a:gd name="connsiteY9" fmla="*/ 0 h 1751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1989" h="1751988">
                <a:moveTo>
                  <a:pt x="875995" y="0"/>
                </a:moveTo>
                <a:cubicBezTo>
                  <a:pt x="985781" y="0"/>
                  <a:pt x="1095566" y="41881"/>
                  <a:pt x="1179330" y="125645"/>
                </a:cubicBezTo>
                <a:lnTo>
                  <a:pt x="1626344" y="572659"/>
                </a:lnTo>
                <a:cubicBezTo>
                  <a:pt x="1793871" y="740186"/>
                  <a:pt x="1793871" y="1011802"/>
                  <a:pt x="1626344" y="1179329"/>
                </a:cubicBezTo>
                <a:lnTo>
                  <a:pt x="1179330" y="1626343"/>
                </a:lnTo>
                <a:cubicBezTo>
                  <a:pt x="1011803" y="1793870"/>
                  <a:pt x="740188" y="1793870"/>
                  <a:pt x="572661" y="1626343"/>
                </a:cubicBezTo>
                <a:lnTo>
                  <a:pt x="125646" y="1179329"/>
                </a:lnTo>
                <a:cubicBezTo>
                  <a:pt x="-41881" y="1011802"/>
                  <a:pt x="-41881" y="740186"/>
                  <a:pt x="125646" y="572659"/>
                </a:cubicBezTo>
                <a:lnTo>
                  <a:pt x="572661" y="125645"/>
                </a:lnTo>
                <a:cubicBezTo>
                  <a:pt x="656424" y="41881"/>
                  <a:pt x="766210" y="0"/>
                  <a:pt x="875995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E1D0C95-6221-4D39-9FE6-1ED1F4FA5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4" r="14794"/>
          <a:stretch/>
        </p:blipFill>
        <p:spPr bwMode="auto">
          <a:xfrm>
            <a:off x="9369085" y="4052646"/>
            <a:ext cx="2313006" cy="2734056"/>
          </a:xfrm>
          <a:custGeom>
            <a:avLst/>
            <a:gdLst>
              <a:gd name="connsiteX0" fmla="*/ 875995 w 1751989"/>
              <a:gd name="connsiteY0" fmla="*/ 0 h 1751988"/>
              <a:gd name="connsiteX1" fmla="*/ 1179330 w 1751989"/>
              <a:gd name="connsiteY1" fmla="*/ 125645 h 1751988"/>
              <a:gd name="connsiteX2" fmla="*/ 1626344 w 1751989"/>
              <a:gd name="connsiteY2" fmla="*/ 572659 h 1751988"/>
              <a:gd name="connsiteX3" fmla="*/ 1626344 w 1751989"/>
              <a:gd name="connsiteY3" fmla="*/ 1179329 h 1751988"/>
              <a:gd name="connsiteX4" fmla="*/ 1179330 w 1751989"/>
              <a:gd name="connsiteY4" fmla="*/ 1626343 h 1751988"/>
              <a:gd name="connsiteX5" fmla="*/ 572660 w 1751989"/>
              <a:gd name="connsiteY5" fmla="*/ 1626343 h 1751988"/>
              <a:gd name="connsiteX6" fmla="*/ 125646 w 1751989"/>
              <a:gd name="connsiteY6" fmla="*/ 1179329 h 1751988"/>
              <a:gd name="connsiteX7" fmla="*/ 125646 w 1751989"/>
              <a:gd name="connsiteY7" fmla="*/ 572659 h 1751988"/>
              <a:gd name="connsiteX8" fmla="*/ 572660 w 1751989"/>
              <a:gd name="connsiteY8" fmla="*/ 125645 h 1751988"/>
              <a:gd name="connsiteX9" fmla="*/ 875995 w 1751989"/>
              <a:gd name="connsiteY9" fmla="*/ 0 h 1751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1989" h="1751988">
                <a:moveTo>
                  <a:pt x="875995" y="0"/>
                </a:moveTo>
                <a:cubicBezTo>
                  <a:pt x="985781" y="0"/>
                  <a:pt x="1095566" y="41881"/>
                  <a:pt x="1179330" y="125645"/>
                </a:cubicBezTo>
                <a:lnTo>
                  <a:pt x="1626344" y="572659"/>
                </a:lnTo>
                <a:cubicBezTo>
                  <a:pt x="1793871" y="740186"/>
                  <a:pt x="1793871" y="1011802"/>
                  <a:pt x="1626344" y="1179329"/>
                </a:cubicBezTo>
                <a:lnTo>
                  <a:pt x="1179330" y="1626343"/>
                </a:lnTo>
                <a:cubicBezTo>
                  <a:pt x="1011803" y="1793870"/>
                  <a:pt x="740187" y="1793870"/>
                  <a:pt x="572660" y="1626343"/>
                </a:cubicBezTo>
                <a:lnTo>
                  <a:pt x="125646" y="1179329"/>
                </a:lnTo>
                <a:cubicBezTo>
                  <a:pt x="-41881" y="1011802"/>
                  <a:pt x="-41881" y="740186"/>
                  <a:pt x="125646" y="572659"/>
                </a:cubicBezTo>
                <a:lnTo>
                  <a:pt x="572660" y="125645"/>
                </a:lnTo>
                <a:cubicBezTo>
                  <a:pt x="656424" y="41881"/>
                  <a:pt x="766210" y="0"/>
                  <a:pt x="875995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61F2727-A357-49C3-9153-36B44D1D4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9" b="1019"/>
          <a:stretch/>
        </p:blipFill>
        <p:spPr bwMode="auto">
          <a:xfrm>
            <a:off x="14203661" y="4052646"/>
            <a:ext cx="2382083" cy="2734056"/>
          </a:xfrm>
          <a:custGeom>
            <a:avLst/>
            <a:gdLst>
              <a:gd name="connsiteX0" fmla="*/ 875995 w 1751989"/>
              <a:gd name="connsiteY0" fmla="*/ 0 h 1751988"/>
              <a:gd name="connsiteX1" fmla="*/ 1179330 w 1751989"/>
              <a:gd name="connsiteY1" fmla="*/ 125645 h 1751988"/>
              <a:gd name="connsiteX2" fmla="*/ 1626344 w 1751989"/>
              <a:gd name="connsiteY2" fmla="*/ 572659 h 1751988"/>
              <a:gd name="connsiteX3" fmla="*/ 1626344 w 1751989"/>
              <a:gd name="connsiteY3" fmla="*/ 1179329 h 1751988"/>
              <a:gd name="connsiteX4" fmla="*/ 1179330 w 1751989"/>
              <a:gd name="connsiteY4" fmla="*/ 1626343 h 1751988"/>
              <a:gd name="connsiteX5" fmla="*/ 572661 w 1751989"/>
              <a:gd name="connsiteY5" fmla="*/ 1626343 h 1751988"/>
              <a:gd name="connsiteX6" fmla="*/ 125646 w 1751989"/>
              <a:gd name="connsiteY6" fmla="*/ 1179329 h 1751988"/>
              <a:gd name="connsiteX7" fmla="*/ 125646 w 1751989"/>
              <a:gd name="connsiteY7" fmla="*/ 572659 h 1751988"/>
              <a:gd name="connsiteX8" fmla="*/ 572661 w 1751989"/>
              <a:gd name="connsiteY8" fmla="*/ 125645 h 1751988"/>
              <a:gd name="connsiteX9" fmla="*/ 875995 w 1751989"/>
              <a:gd name="connsiteY9" fmla="*/ 0 h 1751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1989" h="1751988">
                <a:moveTo>
                  <a:pt x="875995" y="0"/>
                </a:moveTo>
                <a:cubicBezTo>
                  <a:pt x="985781" y="0"/>
                  <a:pt x="1095566" y="41881"/>
                  <a:pt x="1179330" y="125645"/>
                </a:cubicBezTo>
                <a:lnTo>
                  <a:pt x="1626344" y="572659"/>
                </a:lnTo>
                <a:cubicBezTo>
                  <a:pt x="1793871" y="740186"/>
                  <a:pt x="1793871" y="1011802"/>
                  <a:pt x="1626344" y="1179329"/>
                </a:cubicBezTo>
                <a:lnTo>
                  <a:pt x="1179330" y="1626343"/>
                </a:lnTo>
                <a:cubicBezTo>
                  <a:pt x="1011803" y="1793870"/>
                  <a:pt x="740188" y="1793870"/>
                  <a:pt x="572661" y="1626343"/>
                </a:cubicBezTo>
                <a:lnTo>
                  <a:pt x="125646" y="1179329"/>
                </a:lnTo>
                <a:cubicBezTo>
                  <a:pt x="-41881" y="1011802"/>
                  <a:pt x="-41881" y="740186"/>
                  <a:pt x="125646" y="572659"/>
                </a:cubicBezTo>
                <a:lnTo>
                  <a:pt x="572661" y="125645"/>
                </a:lnTo>
                <a:cubicBezTo>
                  <a:pt x="656424" y="41881"/>
                  <a:pt x="766210" y="0"/>
                  <a:pt x="875995" y="0"/>
                </a:cubicBezTo>
                <a:close/>
              </a:path>
            </a:pathLst>
          </a:custGeom>
          <a:noFill/>
          <a:ln w="19050">
            <a:solidFill>
              <a:srgbClr val="A4CD5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E7FEC98-EB83-47F3-B3AE-8EC6A4281390}"/>
              </a:ext>
            </a:extLst>
          </p:cNvPr>
          <p:cNvSpPr/>
          <p:nvPr/>
        </p:nvSpPr>
        <p:spPr>
          <a:xfrm>
            <a:off x="1231094" y="7404101"/>
            <a:ext cx="1589452" cy="402320"/>
          </a:xfrm>
          <a:prstGeom prst="roundRect">
            <a:avLst>
              <a:gd name="adj" fmla="val 2131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Team leader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A49AF41-0622-4A50-BBE5-3DC121F82B20}"/>
              </a:ext>
            </a:extLst>
          </p:cNvPr>
          <p:cNvSpPr/>
          <p:nvPr/>
        </p:nvSpPr>
        <p:spPr>
          <a:xfrm>
            <a:off x="5715000" y="7404101"/>
            <a:ext cx="1589452" cy="402320"/>
          </a:xfrm>
          <a:prstGeom prst="roundRect">
            <a:avLst>
              <a:gd name="adj" fmla="val 2131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Member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ACD8253-21D0-4CAF-A200-3D2A064FE995}"/>
              </a:ext>
            </a:extLst>
          </p:cNvPr>
          <p:cNvSpPr/>
          <p:nvPr/>
        </p:nvSpPr>
        <p:spPr>
          <a:xfrm>
            <a:off x="9730862" y="7404101"/>
            <a:ext cx="1589452" cy="402320"/>
          </a:xfrm>
          <a:prstGeom prst="roundRect">
            <a:avLst>
              <a:gd name="adj" fmla="val 2131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Member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BD9F601-2CFA-4198-8A30-99FA999B81C9}"/>
              </a:ext>
            </a:extLst>
          </p:cNvPr>
          <p:cNvCxnSpPr>
            <a:cxnSpLocks/>
          </p:cNvCxnSpPr>
          <p:nvPr/>
        </p:nvCxnSpPr>
        <p:spPr>
          <a:xfrm flipH="1">
            <a:off x="13245760" y="1866900"/>
            <a:ext cx="15174" cy="61008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218A878-1913-4B8F-BF36-8A2F64E73B19}"/>
              </a:ext>
            </a:extLst>
          </p:cNvPr>
          <p:cNvSpPr/>
          <p:nvPr/>
        </p:nvSpPr>
        <p:spPr>
          <a:xfrm>
            <a:off x="14599976" y="7404101"/>
            <a:ext cx="1589452" cy="402320"/>
          </a:xfrm>
          <a:prstGeom prst="roundRect">
            <a:avLst>
              <a:gd name="adj" fmla="val 2131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Supervisor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3F1F007-FDC7-4A6C-9C2E-100502AF12A8}"/>
              </a:ext>
            </a:extLst>
          </p:cNvPr>
          <p:cNvCxnSpPr/>
          <p:nvPr/>
        </p:nvCxnSpPr>
        <p:spPr>
          <a:xfrm flipH="1" flipV="1">
            <a:off x="0" y="1790700"/>
            <a:ext cx="13260934" cy="713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042DECE-DA89-412D-8BE3-4C07B6F90FB3}"/>
              </a:ext>
            </a:extLst>
          </p:cNvPr>
          <p:cNvCxnSpPr>
            <a:cxnSpLocks/>
          </p:cNvCxnSpPr>
          <p:nvPr/>
        </p:nvCxnSpPr>
        <p:spPr>
          <a:xfrm>
            <a:off x="13258800" y="7962900"/>
            <a:ext cx="5029200" cy="48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C9DD6196-6DBF-413C-9104-CB5E23AEAE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6131" y="7085624"/>
            <a:ext cx="4595783" cy="51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768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4400" y="0"/>
            <a:ext cx="15590520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6000" b="1" dirty="0">
                <a:solidFill>
                  <a:srgbClr val="003961"/>
                </a:solidFill>
                <a:latin typeface="+mj-lt"/>
              </a:rPr>
              <a:t>Data Flow Diagram (DFD)</a:t>
            </a:r>
          </a:p>
        </p:txBody>
      </p:sp>
      <p:sp>
        <p:nvSpPr>
          <p:cNvPr id="3" name="Freeform 3"/>
          <p:cNvSpPr/>
          <p:nvPr/>
        </p:nvSpPr>
        <p:spPr>
          <a:xfrm>
            <a:off x="838200" y="898987"/>
            <a:ext cx="16535400" cy="7696200"/>
          </a:xfrm>
          <a:custGeom>
            <a:avLst/>
            <a:gdLst/>
            <a:ahLst/>
            <a:cxnLst/>
            <a:rect l="l" t="t" r="r" b="b"/>
            <a:pathLst>
              <a:path w="11547987" h="7676958">
                <a:moveTo>
                  <a:pt x="0" y="0"/>
                </a:moveTo>
                <a:lnTo>
                  <a:pt x="11547987" y="0"/>
                </a:lnTo>
                <a:lnTo>
                  <a:pt x="11547987" y="7676958"/>
                </a:lnTo>
                <a:lnTo>
                  <a:pt x="0" y="767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22" b="-1808"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E61A7C-3CEB-4F25-BC45-D9D9FE280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39800" y="6972300"/>
            <a:ext cx="5943600" cy="594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48740" y="13519"/>
            <a:ext cx="15590520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6000" b="1" dirty="0">
                <a:solidFill>
                  <a:srgbClr val="003961"/>
                </a:solidFill>
                <a:latin typeface="+mj-lt"/>
              </a:rPr>
              <a:t>Component Diagram</a:t>
            </a:r>
          </a:p>
        </p:txBody>
      </p:sp>
      <p:sp>
        <p:nvSpPr>
          <p:cNvPr id="3" name="Freeform 3" descr="A computer screen shot of a diagram  Description automatically generated"/>
          <p:cNvSpPr/>
          <p:nvPr/>
        </p:nvSpPr>
        <p:spPr>
          <a:xfrm>
            <a:off x="914400" y="924025"/>
            <a:ext cx="17221200" cy="9096275"/>
          </a:xfrm>
          <a:custGeom>
            <a:avLst/>
            <a:gdLst/>
            <a:ahLst/>
            <a:cxnLst/>
            <a:rect l="l" t="t" r="r" b="b"/>
            <a:pathLst>
              <a:path w="8771243" h="6527007">
                <a:moveTo>
                  <a:pt x="0" y="0"/>
                </a:moveTo>
                <a:lnTo>
                  <a:pt x="8771243" y="0"/>
                </a:lnTo>
                <a:lnTo>
                  <a:pt x="8771243" y="6527006"/>
                </a:lnTo>
                <a:lnTo>
                  <a:pt x="0" y="6527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CCFF1B-23C6-4865-BF26-E060D58B6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0" y="6896100"/>
            <a:ext cx="5943600" cy="594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26">
            <a:extLst>
              <a:ext uri="{FF2B5EF4-FFF2-40B4-BE49-F238E27FC236}">
                <a16:creationId xmlns:a16="http://schemas.microsoft.com/office/drawing/2014/main" id="{6DB16D0B-AA3A-481D-94E6-821954A06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227481"/>
              </p:ext>
            </p:extLst>
          </p:nvPr>
        </p:nvGraphicFramePr>
        <p:xfrm>
          <a:off x="807799" y="1222813"/>
          <a:ext cx="6781801" cy="81719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610251730"/>
                    </a:ext>
                  </a:extLst>
                </a:gridCol>
                <a:gridCol w="3429001">
                  <a:extLst>
                    <a:ext uri="{9D8B030D-6E8A-4147-A177-3AD203B41FA5}">
                      <a16:colId xmlns:a16="http://schemas.microsoft.com/office/drawing/2014/main" val="3290487351"/>
                    </a:ext>
                  </a:extLst>
                </a:gridCol>
              </a:tblGrid>
              <a:tr h="1048475"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003961"/>
                          </a:solidFill>
                        </a:rPr>
                        <a:t>Lucid chart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601222"/>
                  </a:ext>
                </a:extLst>
              </a:tr>
              <a:tr h="1017637"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003961"/>
                          </a:solidFill>
                        </a:rPr>
                        <a:t>Draw io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241088"/>
                  </a:ext>
                </a:extLst>
              </a:tr>
              <a:tr h="1017637"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003961"/>
                          </a:solidFill>
                        </a:rPr>
                        <a:t>Visual studio code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084301"/>
                  </a:ext>
                </a:extLst>
              </a:tr>
              <a:tr h="1017637"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003961"/>
                          </a:solidFill>
                        </a:rPr>
                        <a:t>Flutter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3561350"/>
                  </a:ext>
                </a:extLst>
              </a:tr>
              <a:tr h="1017637"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003961"/>
                          </a:solidFill>
                        </a:rPr>
                        <a:t>Firebase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327459"/>
                  </a:ext>
                </a:extLst>
              </a:tr>
              <a:tr h="1017637"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003961"/>
                          </a:solidFill>
                        </a:rPr>
                        <a:t>GitHub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73066"/>
                  </a:ext>
                </a:extLst>
              </a:tr>
              <a:tr h="1017637"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003961"/>
                          </a:solidFill>
                        </a:rPr>
                        <a:t>Figma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440349"/>
                  </a:ext>
                </a:extLst>
              </a:tr>
              <a:tr h="1017637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003961"/>
                          </a:solidFill>
                        </a:rPr>
                        <a:t>Android Studio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631785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5181600" y="3411290"/>
            <a:ext cx="1143000" cy="803181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5292549" y="6461791"/>
            <a:ext cx="923341" cy="815514"/>
          </a:xfrm>
          <a:custGeom>
            <a:avLst/>
            <a:gdLst/>
            <a:ahLst/>
            <a:cxnLst/>
            <a:rect l="l" t="t" r="r" b="b"/>
            <a:pathLst>
              <a:path w="4073652" h="4114800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5505814" y="7608633"/>
            <a:ext cx="555804" cy="632082"/>
          </a:xfrm>
          <a:custGeom>
            <a:avLst/>
            <a:gdLst/>
            <a:ahLst/>
            <a:cxnLst/>
            <a:rect l="l" t="t" r="r" b="b"/>
            <a:pathLst>
              <a:path w="2839212" h="4114800">
                <a:moveTo>
                  <a:pt x="0" y="0"/>
                </a:moveTo>
                <a:lnTo>
                  <a:pt x="2839212" y="0"/>
                </a:lnTo>
                <a:lnTo>
                  <a:pt x="28392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5351543" y="4518453"/>
            <a:ext cx="770757" cy="592821"/>
          </a:xfrm>
          <a:custGeom>
            <a:avLst/>
            <a:gdLst/>
            <a:ahLst/>
            <a:cxnLst/>
            <a:rect l="l" t="t" r="r" b="b"/>
            <a:pathLst>
              <a:path w="3314284" h="4114800">
                <a:moveTo>
                  <a:pt x="0" y="0"/>
                </a:moveTo>
                <a:lnTo>
                  <a:pt x="3314284" y="0"/>
                </a:lnTo>
                <a:lnTo>
                  <a:pt x="33142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5351543" y="5390213"/>
            <a:ext cx="864347" cy="820191"/>
          </a:xfrm>
          <a:custGeom>
            <a:avLst/>
            <a:gdLst/>
            <a:ahLst/>
            <a:cxnLst/>
            <a:rect l="l" t="t" r="r" b="b"/>
            <a:pathLst>
              <a:path w="2955175" h="4114800">
                <a:moveTo>
                  <a:pt x="0" y="0"/>
                </a:moveTo>
                <a:lnTo>
                  <a:pt x="2955174" y="0"/>
                </a:lnTo>
                <a:lnTo>
                  <a:pt x="29551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9" descr="A white and orange symbol&#10;&#10;Description automatically generated">
            <a:extLst>
              <a:ext uri="{FF2B5EF4-FFF2-40B4-BE49-F238E27FC236}">
                <a16:creationId xmlns:a16="http://schemas.microsoft.com/office/drawing/2014/main" id="{E82577A7-2228-B0F9-5B93-239BB3FF41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746" y="2471376"/>
            <a:ext cx="1143000" cy="6143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824BFD-3214-A97E-AC0D-EC46146F0A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486716"/>
            <a:ext cx="1547293" cy="455539"/>
          </a:xfrm>
          <a:prstGeom prst="rect">
            <a:avLst/>
          </a:prstGeom>
        </p:spPr>
      </p:pic>
      <p:pic>
        <p:nvPicPr>
          <p:cNvPr id="14" name="Picture 13" descr="A blue and green logo&#10;&#10;Description automatically generated">
            <a:extLst>
              <a:ext uri="{FF2B5EF4-FFF2-40B4-BE49-F238E27FC236}">
                <a16:creationId xmlns:a16="http://schemas.microsoft.com/office/drawing/2014/main" id="{F7C51AE9-3937-73F1-362E-CD2EC4783984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79" y="8553427"/>
            <a:ext cx="518274" cy="73725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59605F4-673F-4E51-9717-A0B52A5CC73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0" y="6896100"/>
            <a:ext cx="5943600" cy="5943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BA27C7-4B11-45D3-9E81-F24DB0286DE3}"/>
              </a:ext>
            </a:extLst>
          </p:cNvPr>
          <p:cNvSpPr txBox="1"/>
          <p:nvPr/>
        </p:nvSpPr>
        <p:spPr>
          <a:xfrm>
            <a:off x="4785592" y="152443"/>
            <a:ext cx="8716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Lilita One" panose="02000000000000000000" pitchFamily="2" charset="0"/>
              </a:rPr>
              <a:t>Tools and Resources Utilized in the Project</a:t>
            </a:r>
          </a:p>
        </p:txBody>
      </p:sp>
      <p:graphicFrame>
        <p:nvGraphicFramePr>
          <p:cNvPr id="28" name="Table 28">
            <a:extLst>
              <a:ext uri="{FF2B5EF4-FFF2-40B4-BE49-F238E27FC236}">
                <a16:creationId xmlns:a16="http://schemas.microsoft.com/office/drawing/2014/main" id="{A8F5C459-7C1E-4858-8845-31D946230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998995"/>
              </p:ext>
            </p:extLst>
          </p:nvPr>
        </p:nvGraphicFramePr>
        <p:xfrm>
          <a:off x="7702500" y="1222813"/>
          <a:ext cx="6934200" cy="74739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68040">
                  <a:extLst>
                    <a:ext uri="{9D8B030D-6E8A-4147-A177-3AD203B41FA5}">
                      <a16:colId xmlns:a16="http://schemas.microsoft.com/office/drawing/2014/main" val="2387299256"/>
                    </a:ext>
                  </a:extLst>
                </a:gridCol>
                <a:gridCol w="3566160">
                  <a:extLst>
                    <a:ext uri="{9D8B030D-6E8A-4147-A177-3AD203B41FA5}">
                      <a16:colId xmlns:a16="http://schemas.microsoft.com/office/drawing/2014/main" val="993363047"/>
                    </a:ext>
                  </a:extLst>
                </a:gridCol>
              </a:tblGrid>
              <a:tr h="1494785"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3961"/>
                          </a:solidFill>
                          <a:latin typeface="+mn-lt"/>
                          <a:ea typeface="+mn-ea"/>
                          <a:cs typeface="+mn-cs"/>
                        </a:rPr>
                        <a:t>Adobe photoshop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982726"/>
                  </a:ext>
                </a:extLst>
              </a:tr>
              <a:tr h="1494785"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3961"/>
                          </a:solidFill>
                          <a:latin typeface="+mn-lt"/>
                          <a:ea typeface="+mn-ea"/>
                          <a:cs typeface="+mn-cs"/>
                        </a:rPr>
                        <a:t>Gemini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188788"/>
                  </a:ext>
                </a:extLst>
              </a:tr>
              <a:tr h="1494785"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3961"/>
                          </a:solidFill>
                          <a:latin typeface="+mn-lt"/>
                          <a:ea typeface="+mn-ea"/>
                          <a:cs typeface="+mn-cs"/>
                        </a:rPr>
                        <a:t>chat GPT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43353"/>
                  </a:ext>
                </a:extLst>
              </a:tr>
              <a:tr h="1494785"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3961"/>
                          </a:solidFill>
                          <a:latin typeface="+mn-lt"/>
                          <a:ea typeface="+mn-ea"/>
                          <a:cs typeface="+mn-cs"/>
                        </a:rPr>
                        <a:t>google cloud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589727"/>
                  </a:ext>
                </a:extLst>
              </a:tr>
              <a:tr h="1494785"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rgbClr val="003961"/>
                          </a:solidFill>
                          <a:latin typeface="+mn-lt"/>
                          <a:ea typeface="+mn-ea"/>
                          <a:cs typeface="+mn-cs"/>
                        </a:rPr>
                        <a:t>Lottie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157303"/>
                  </a:ext>
                </a:extLst>
              </a:tr>
            </a:tbl>
          </a:graphicData>
        </a:graphic>
      </p:graphicFrame>
      <p:pic>
        <p:nvPicPr>
          <p:cNvPr id="30" name="Picture 29">
            <a:extLst>
              <a:ext uri="{FF2B5EF4-FFF2-40B4-BE49-F238E27FC236}">
                <a16:creationId xmlns:a16="http://schemas.microsoft.com/office/drawing/2014/main" id="{6DD7BE46-3090-4A7C-AD0E-08AE67D9F1E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615" y="7344603"/>
            <a:ext cx="1228450" cy="113882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BC47D4A-AAA6-498E-B127-481DAF183F7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9827" y="5748776"/>
            <a:ext cx="1547214" cy="126935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3506A6C-9CA4-43FF-B253-EB24BBD5528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0932" y="4367272"/>
            <a:ext cx="1185005" cy="118500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C2000AD-42A2-4A43-9A9D-244EFF3B19F3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2215" y="2902544"/>
            <a:ext cx="2122441" cy="78265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28E5945-6257-48F1-B566-A06DCAE1A3F7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0" y="1446885"/>
            <a:ext cx="1058072" cy="10316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43000" y="39329"/>
            <a:ext cx="15590520" cy="1858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6000" b="1" dirty="0">
                <a:solidFill>
                  <a:srgbClr val="003961"/>
                </a:solidFill>
                <a:latin typeface="+mj-lt"/>
              </a:rPr>
              <a:t>UI Design</a:t>
            </a:r>
          </a:p>
          <a:p>
            <a:pPr algn="l">
              <a:lnSpc>
                <a:spcPts val="7128"/>
              </a:lnSpc>
            </a:pPr>
            <a:endParaRPr lang="en-US" sz="6600" dirty="0">
              <a:solidFill>
                <a:srgbClr val="F4F6FC"/>
              </a:solidFill>
              <a:latin typeface="Arim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7F44DB-39B7-4428-A4E9-935DA6991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49446" y="7100433"/>
            <a:ext cx="5943600" cy="594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111861-7FD0-441E-A5FB-D29AF50EA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647" y="1245781"/>
            <a:ext cx="3429000" cy="76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3FBEEB-9258-4C5B-BEB3-DE7BB1BA7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882" y="1216541"/>
            <a:ext cx="3847378" cy="76492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0F3C09-CC8C-4F2E-B869-B24EE6B78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0740" y="1216541"/>
            <a:ext cx="3442158" cy="76492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BB0C31-6A1A-4BAC-82C2-B781D136BB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06500" y="1245781"/>
            <a:ext cx="3442158" cy="762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A4FAFF-2BF7-489B-A86B-5916FD6326BB}"/>
              </a:ext>
            </a:extLst>
          </p:cNvPr>
          <p:cNvSpPr txBox="1"/>
          <p:nvPr/>
        </p:nvSpPr>
        <p:spPr>
          <a:xfrm>
            <a:off x="152400" y="9487458"/>
            <a:ext cx="13363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Lilita One" panose="02000000000000000000" pitchFamily="2" charset="0"/>
              </a:rPr>
              <a:t>Ui design link </a:t>
            </a:r>
            <a:r>
              <a:rPr lang="en-US" sz="3200" b="1" dirty="0">
                <a:solidFill>
                  <a:schemeClr val="accent1"/>
                </a:solidFill>
              </a:rPr>
              <a:t>: </a:t>
            </a:r>
            <a:r>
              <a:rPr lang="en-US" b="1" dirty="0">
                <a:solidFill>
                  <a:schemeClr val="accent1"/>
                </a:solidFill>
                <a:hlinkClick r:id="rId7"/>
              </a:rPr>
              <a:t>https://www.figma.com/design/M3PeHSt776daSzJvAECG7u/Untitled?node-id=531-840&amp;t=xwovAxE78qWUaztB-1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886E26C-5997-45C1-81C2-BB2513827CEB}"/>
              </a:ext>
            </a:extLst>
          </p:cNvPr>
          <p:cNvCxnSpPr>
            <a:cxnSpLocks/>
          </p:cNvCxnSpPr>
          <p:nvPr/>
        </p:nvCxnSpPr>
        <p:spPr>
          <a:xfrm>
            <a:off x="0" y="39329"/>
            <a:ext cx="1295400" cy="12064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24D0AB5-C5BE-4638-A08A-0AA516CAC280}"/>
              </a:ext>
            </a:extLst>
          </p:cNvPr>
          <p:cNvCxnSpPr>
            <a:cxnSpLocks/>
          </p:cNvCxnSpPr>
          <p:nvPr/>
        </p:nvCxnSpPr>
        <p:spPr>
          <a:xfrm flipH="1">
            <a:off x="17280754" y="0"/>
            <a:ext cx="1007246" cy="13335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F970E0D-2338-4A0C-9197-5EE04E0A609F}"/>
              </a:ext>
            </a:extLst>
          </p:cNvPr>
          <p:cNvCxnSpPr>
            <a:endCxn id="5" idx="3"/>
          </p:cNvCxnSpPr>
          <p:nvPr/>
        </p:nvCxnSpPr>
        <p:spPr>
          <a:xfrm flipH="1">
            <a:off x="4543647" y="2781300"/>
            <a:ext cx="547235" cy="2274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EF20E85-F011-48B3-9E94-E3A5A3A960F8}"/>
              </a:ext>
            </a:extLst>
          </p:cNvPr>
          <p:cNvCxnSpPr/>
          <p:nvPr/>
        </p:nvCxnSpPr>
        <p:spPr>
          <a:xfrm>
            <a:off x="0" y="4244716"/>
            <a:ext cx="1114647" cy="12797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D9B5D62-8B14-4A36-A3A7-B76581A52B3D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8938260" y="2933700"/>
            <a:ext cx="792480" cy="21074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C5A9284-15E8-45B9-AC56-5EB1A527F8E6}"/>
              </a:ext>
            </a:extLst>
          </p:cNvPr>
          <p:cNvCxnSpPr>
            <a:cxnSpLocks/>
          </p:cNvCxnSpPr>
          <p:nvPr/>
        </p:nvCxnSpPr>
        <p:spPr>
          <a:xfrm flipH="1">
            <a:off x="13206568" y="4244716"/>
            <a:ext cx="699932" cy="17369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5E3C56C-B6A8-4A74-8059-C7E63DF8CF3A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4543648" y="5041161"/>
            <a:ext cx="547234" cy="16263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3DDEF3B-7627-4D6F-B039-32B965E1B5D1}"/>
              </a:ext>
            </a:extLst>
          </p:cNvPr>
          <p:cNvCxnSpPr>
            <a:stCxn id="11" idx="1"/>
          </p:cNvCxnSpPr>
          <p:nvPr/>
        </p:nvCxnSpPr>
        <p:spPr>
          <a:xfrm flipH="1">
            <a:off x="8938260" y="5041161"/>
            <a:ext cx="792480" cy="16263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7ABFB69-E799-4764-A329-0CD3DE329A34}"/>
              </a:ext>
            </a:extLst>
          </p:cNvPr>
          <p:cNvCxnSpPr/>
          <p:nvPr/>
        </p:nvCxnSpPr>
        <p:spPr>
          <a:xfrm flipH="1">
            <a:off x="13172898" y="2171700"/>
            <a:ext cx="733602" cy="18157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B637FF9-D568-4965-9F8F-2B815C70EEC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17348658" y="3438243"/>
            <a:ext cx="939342" cy="16175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F9C6B-F1EC-469D-DC8D-2CE95D186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-18895"/>
            <a:ext cx="8763000" cy="1123796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rgbClr val="003961"/>
                </a:solidFill>
              </a:rPr>
              <a:t>sample of source code</a:t>
            </a:r>
          </a:p>
        </p:txBody>
      </p:sp>
      <p:pic>
        <p:nvPicPr>
          <p:cNvPr id="19" name="Content Placeholder 1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6B70D3B-9A69-BD71-56A7-C918D79A38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57300"/>
            <a:ext cx="7620000" cy="8610600"/>
          </a:xfrm>
        </p:spPr>
      </p:pic>
      <p:pic>
        <p:nvPicPr>
          <p:cNvPr id="21" name="Picture 2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C8E095B-F043-C9B6-7C93-301861978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1257300"/>
            <a:ext cx="7239000" cy="85029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31F0F8-95E3-457C-9EE3-6AD55F8519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49446" y="7100433"/>
            <a:ext cx="5943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439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ED37443-7205-4BA5-A2A4-17543C8F83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0" y="7061200"/>
            <a:ext cx="5943600" cy="5943600"/>
          </a:xfrm>
          <a:prstGeom prst="rect">
            <a:avLst/>
          </a:prstGeom>
          <a:effectLst>
            <a:outerShdw blurRad="88900" dist="304800" dir="19500000" sx="104000" sy="104000" algn="ctr" rotWithShape="0">
              <a:schemeClr val="bg1"/>
            </a:outerShdw>
          </a:effectLst>
        </p:spPr>
      </p:pic>
      <p:sp>
        <p:nvSpPr>
          <p:cNvPr id="2" name="TextBox 2"/>
          <p:cNvSpPr txBox="1"/>
          <p:nvPr/>
        </p:nvSpPr>
        <p:spPr>
          <a:xfrm>
            <a:off x="6115050" y="0"/>
            <a:ext cx="6057900" cy="173736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6000" b="1" dirty="0">
                <a:solidFill>
                  <a:srgbClr val="003961"/>
                </a:solidFill>
                <a:latin typeface="+mj-lt"/>
              </a:rPr>
              <a:t>Guide GO |GG|</a:t>
            </a:r>
          </a:p>
          <a:p>
            <a:pPr algn="l">
              <a:lnSpc>
                <a:spcPts val="7128"/>
              </a:lnSpc>
            </a:pPr>
            <a:endParaRPr lang="en-US" sz="6600" dirty="0">
              <a:solidFill>
                <a:srgbClr val="F4F6FC"/>
              </a:solidFill>
              <a:latin typeface="Arim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D2FF3C-F6D5-47FB-A035-383355E5C609}"/>
              </a:ext>
            </a:extLst>
          </p:cNvPr>
          <p:cNvSpPr txBox="1"/>
          <p:nvPr/>
        </p:nvSpPr>
        <p:spPr>
          <a:xfrm>
            <a:off x="5981700" y="1257300"/>
            <a:ext cx="632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Your easiest way to travel</a:t>
            </a:r>
          </a:p>
        </p:txBody>
      </p:sp>
      <p:pic>
        <p:nvPicPr>
          <p:cNvPr id="4" name="Background Music for Presentations_ Speeches_ Lectures and Videos _ 12 min(MP3_160K)">
            <a:hlinkClick r:id="" action="ppaction://media"/>
            <a:extLst>
              <a:ext uri="{FF2B5EF4-FFF2-40B4-BE49-F238E27FC236}">
                <a16:creationId xmlns:a16="http://schemas.microsoft.com/office/drawing/2014/main" id="{292546FB-A6DB-4EEC-989B-06BD64AC61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400" y="9283700"/>
            <a:ext cx="1003300" cy="1003300"/>
          </a:xfrm>
          <a:prstGeom prst="rect">
            <a:avLst/>
          </a:prstGeom>
          <a:solidFill>
            <a:srgbClr val="003961">
              <a:alpha val="53000"/>
            </a:srgbClr>
          </a:solidFill>
          <a:ln>
            <a:solidFill>
              <a:schemeClr val="accent5">
                <a:alpha val="8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926929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5068B4C-0B1E-4791-AF65-C85E14034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1163220"/>
            <a:ext cx="7086600" cy="74854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2"/>
          <p:cNvSpPr txBox="1"/>
          <p:nvPr/>
        </p:nvSpPr>
        <p:spPr>
          <a:xfrm>
            <a:off x="2628900" y="-63042"/>
            <a:ext cx="13030200" cy="910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6000" b="1" dirty="0">
                <a:solidFill>
                  <a:srgbClr val="003961"/>
                </a:solidFill>
                <a:latin typeface="+mj-lt"/>
              </a:rPr>
              <a:t>Future goals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9113" y="1163220"/>
            <a:ext cx="11122287" cy="86313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rgbClr val="003961"/>
                </a:solidFill>
              </a:rPr>
              <a:t>Service Provider Profile Management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/>
                </a:solidFill>
              </a:rPr>
              <a:t>Create and edit Service Provider profiles.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/>
                </a:solidFill>
              </a:rPr>
              <a:t>Update Service Provider information.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/>
                </a:solidFill>
              </a:rPr>
              <a:t>Property listing features for house, car, and camera owners</a:t>
            </a:r>
            <a:r>
              <a:rPr lang="en-US" sz="3200" dirty="0"/>
              <a:t>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b="1" dirty="0"/>
              <a:t> </a:t>
            </a:r>
            <a:r>
              <a:rPr lang="en-US" sz="3200" b="1" dirty="0">
                <a:solidFill>
                  <a:srgbClr val="003961"/>
                </a:solidFill>
              </a:rPr>
              <a:t>Booking Management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/>
                </a:solidFill>
              </a:rPr>
              <a:t>Handle booking requests for guides, houses, cars, and cameras.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/>
                </a:solidFill>
              </a:rPr>
              <a:t>Secure payment and withdrawal options.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/>
                </a:solidFill>
              </a:rPr>
              <a:t>Manage transactions and clear cancellation/refund policies.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/>
                </a:solidFill>
              </a:rPr>
              <a:t>Add a commission feature to facilitate transactions between travelers, tour guides, and service providers, ensuring a secure and transparent payment process.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b="1" dirty="0"/>
              <a:t> </a:t>
            </a:r>
            <a:r>
              <a:rPr lang="en-US" sz="3200" b="1" dirty="0">
                <a:solidFill>
                  <a:srgbClr val="003961"/>
                </a:solidFill>
              </a:rPr>
              <a:t>Additional Features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/>
                </a:solidFill>
              </a:rPr>
              <a:t>Document scanner feature.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/>
                </a:solidFill>
              </a:rPr>
              <a:t>System notifications.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/>
                </a:solidFill>
              </a:rPr>
              <a:t>Data analytics tools.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/>
                </a:solidFill>
              </a:rPr>
              <a:t>Data backup and recovery measures.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/>
                </a:solidFill>
              </a:rPr>
              <a:t>Multi-language support interface.</a:t>
            </a:r>
          </a:p>
          <a:p>
            <a:pPr marL="342900" indent="-342900" algn="l">
              <a:lnSpc>
                <a:spcPts val="1995"/>
              </a:lnSpc>
              <a:buFontTx/>
              <a:buChar char="-"/>
            </a:pPr>
            <a:endParaRPr lang="en-US" sz="2310" dirty="0">
              <a:solidFill>
                <a:schemeClr val="bg1"/>
              </a:solidFill>
              <a:latin typeface="Arim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2A8822-B833-4F5A-9905-D4C9A40F6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39800" y="7124700"/>
            <a:ext cx="5943600" cy="594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90600" y="-68104"/>
            <a:ext cx="15643860" cy="1858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6000" b="1" dirty="0">
                <a:solidFill>
                  <a:srgbClr val="003961"/>
                </a:solidFill>
                <a:latin typeface="+mj-lt"/>
              </a:rPr>
              <a:t>Conclusion</a:t>
            </a:r>
          </a:p>
          <a:p>
            <a:pPr algn="l">
              <a:lnSpc>
                <a:spcPts val="7128"/>
              </a:lnSpc>
            </a:pPr>
            <a:endParaRPr lang="en-US" sz="6600" dirty="0">
              <a:solidFill>
                <a:srgbClr val="F4F6FC"/>
              </a:solidFill>
              <a:latin typeface="Arimo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-152400" y="1028700"/>
            <a:ext cx="9144000" cy="85561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42372" lvl="1" indent="-457200" algn="l"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003961"/>
                </a:solidFill>
              </a:rPr>
              <a:t>Helping Low-Budget Travelers: </a:t>
            </a:r>
          </a:p>
          <a:p>
            <a:pPr marL="842372" lvl="2"/>
            <a:r>
              <a:rPr lang="en-US" sz="2800" b="1" dirty="0">
                <a:solidFill>
                  <a:schemeClr val="accent1"/>
                </a:solidFill>
              </a:rPr>
              <a:t>Guide Go offers reliable and affordable travel solutions.</a:t>
            </a:r>
          </a:p>
          <a:p>
            <a:pPr marL="842372" lvl="1" indent="-457200" algn="l"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003961"/>
                </a:solidFill>
              </a:rPr>
              <a:t>Making Travel Easier: </a:t>
            </a:r>
          </a:p>
          <a:p>
            <a:pPr marL="842372" lvl="2"/>
            <a:r>
              <a:rPr lang="en-US" sz="2800" b="1" dirty="0">
                <a:solidFill>
                  <a:schemeClr val="accent1"/>
                </a:solidFill>
              </a:rPr>
              <a:t>We make travel enjoyable and accessible for everyone, regardless of budget.</a:t>
            </a:r>
          </a:p>
          <a:p>
            <a:pPr marL="842372" lvl="1" indent="-457200" algn="l"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003961"/>
                </a:solidFill>
              </a:rPr>
              <a:t>Building a Travel Community: </a:t>
            </a:r>
          </a:p>
          <a:p>
            <a:pPr marL="842372" lvl="2"/>
            <a:r>
              <a:rPr lang="en-US" sz="2800" b="1" dirty="0">
                <a:solidFill>
                  <a:schemeClr val="accent1"/>
                </a:solidFill>
              </a:rPr>
              <a:t>Our platform connects travelers and service providers, supporting responsible tourism.</a:t>
            </a:r>
          </a:p>
          <a:p>
            <a:pPr marL="842372" lvl="1" indent="-457200" algn="l"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003961"/>
                </a:solidFill>
              </a:rPr>
              <a:t>Changing Budget Travel: </a:t>
            </a:r>
          </a:p>
          <a:p>
            <a:pPr marL="842372" lvl="2"/>
            <a:r>
              <a:rPr lang="en-US" sz="2800" b="1" dirty="0">
                <a:solidFill>
                  <a:schemeClr val="accent1"/>
                </a:solidFill>
              </a:rPr>
              <a:t>Guide Go provides an easy-to-use platform for affordable adventures.</a:t>
            </a:r>
          </a:p>
          <a:p>
            <a:pPr marL="842372" lvl="1" indent="-457200" algn="l"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003961"/>
                </a:solidFill>
              </a:rPr>
              <a:t>Filling Market Gaps: </a:t>
            </a:r>
          </a:p>
          <a:p>
            <a:pPr marL="842372" lvl="2"/>
            <a:r>
              <a:rPr lang="en-US" sz="2800" b="1" dirty="0">
                <a:solidFill>
                  <a:schemeClr val="accent1"/>
                </a:solidFill>
              </a:rPr>
              <a:t>We offer the reliable and affordable travel services people need.</a:t>
            </a:r>
          </a:p>
          <a:p>
            <a:pPr marL="842372" lvl="1" indent="-457200" algn="l"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003961"/>
                </a:solidFill>
              </a:rPr>
              <a:t>Making Travel Accessible for All:</a:t>
            </a:r>
          </a:p>
          <a:p>
            <a:pPr marL="842372" lvl="2"/>
            <a:r>
              <a:rPr lang="en-US" sz="2800" b="1" dirty="0">
                <a:solidFill>
                  <a:schemeClr val="accent1"/>
                </a:solidFill>
              </a:rPr>
              <a:t>Guide Go improves travel for low-budget travelers, building a supportive community and supporting local economies. We are committed to enhancing the platform for all travelers.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7D0CFD-9124-488B-A200-8FDCE65B6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63600" y="7124700"/>
            <a:ext cx="5943600" cy="594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BBA512-26F1-42FB-8FCA-04ACF1E100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1028700"/>
            <a:ext cx="9296400" cy="7315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85CA420-C831-4622-922B-5C514ECA2543}"/>
              </a:ext>
            </a:extLst>
          </p:cNvPr>
          <p:cNvGrpSpPr/>
          <p:nvPr/>
        </p:nvGrpSpPr>
        <p:grpSpPr>
          <a:xfrm>
            <a:off x="649081" y="788570"/>
            <a:ext cx="16859936" cy="9003130"/>
            <a:chOff x="750276" y="629226"/>
            <a:chExt cx="10982046" cy="587268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23F91B0-3D19-4DA8-87BF-30BCD72704B4}"/>
                </a:ext>
              </a:extLst>
            </p:cNvPr>
            <p:cNvGrpSpPr/>
            <p:nvPr/>
          </p:nvGrpSpPr>
          <p:grpSpPr>
            <a:xfrm>
              <a:off x="750276" y="629226"/>
              <a:ext cx="6029367" cy="5872685"/>
              <a:chOff x="750276" y="629226"/>
              <a:chExt cx="6029367" cy="5872685"/>
            </a:xfrm>
          </p:grpSpPr>
          <p:grpSp>
            <p:nvGrpSpPr>
              <p:cNvPr id="33" name="Graphic 4">
                <a:extLst>
                  <a:ext uri="{FF2B5EF4-FFF2-40B4-BE49-F238E27FC236}">
                    <a16:creationId xmlns:a16="http://schemas.microsoft.com/office/drawing/2014/main" id="{13A612F6-B04D-4E04-91DF-638C7067FFFA}"/>
                  </a:ext>
                </a:extLst>
              </p:cNvPr>
              <p:cNvGrpSpPr/>
              <p:nvPr/>
            </p:nvGrpSpPr>
            <p:grpSpPr>
              <a:xfrm>
                <a:off x="826487" y="642937"/>
                <a:ext cx="5880791" cy="4606284"/>
                <a:chOff x="826487" y="642937"/>
                <a:chExt cx="5880791" cy="4606284"/>
              </a:xfrm>
            </p:grpSpPr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EE5AD30B-10C2-4988-BDFA-9ABFBFCAD4B6}"/>
                    </a:ext>
                  </a:extLst>
                </p:cNvPr>
                <p:cNvSpPr/>
                <p:nvPr/>
              </p:nvSpPr>
              <p:spPr>
                <a:xfrm rot="10800000">
                  <a:off x="1010390" y="1854765"/>
                  <a:ext cx="2373655" cy="104131"/>
                </a:xfrm>
                <a:custGeom>
                  <a:avLst/>
                  <a:gdLst>
                    <a:gd name="connsiteX0" fmla="*/ -38 w 2373655"/>
                    <a:gd name="connsiteY0" fmla="*/ -35 h 104131"/>
                    <a:gd name="connsiteX1" fmla="*/ 2373618 w 2373655"/>
                    <a:gd name="connsiteY1" fmla="*/ -35 h 104131"/>
                    <a:gd name="connsiteX2" fmla="*/ 2373618 w 2373655"/>
                    <a:gd name="connsiteY2" fmla="*/ 104096 h 104131"/>
                    <a:gd name="connsiteX3" fmla="*/ -38 w 2373655"/>
                    <a:gd name="connsiteY3" fmla="*/ 104096 h 104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73655" h="104131">
                      <a:moveTo>
                        <a:pt x="-38" y="-35"/>
                      </a:moveTo>
                      <a:lnTo>
                        <a:pt x="2373618" y="-35"/>
                      </a:lnTo>
                      <a:lnTo>
                        <a:pt x="2373618" y="104096"/>
                      </a:lnTo>
                      <a:lnTo>
                        <a:pt x="-38" y="104096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E8128774-D6D2-4C5A-ABA9-525BB48CCD9C}"/>
                    </a:ext>
                  </a:extLst>
                </p:cNvPr>
                <p:cNvSpPr/>
                <p:nvPr/>
              </p:nvSpPr>
              <p:spPr>
                <a:xfrm>
                  <a:off x="3146723" y="1958896"/>
                  <a:ext cx="104131" cy="344303"/>
                </a:xfrm>
                <a:custGeom>
                  <a:avLst/>
                  <a:gdLst>
                    <a:gd name="connsiteX0" fmla="*/ 0 w 104131"/>
                    <a:gd name="connsiteY0" fmla="*/ 0 h 344303"/>
                    <a:gd name="connsiteX1" fmla="*/ 104131 w 104131"/>
                    <a:gd name="connsiteY1" fmla="*/ 0 h 344303"/>
                    <a:gd name="connsiteX2" fmla="*/ 104131 w 104131"/>
                    <a:gd name="connsiteY2" fmla="*/ 344303 h 344303"/>
                    <a:gd name="connsiteX3" fmla="*/ 0 w 104131"/>
                    <a:gd name="connsiteY3" fmla="*/ 344303 h 34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131" h="344303">
                      <a:moveTo>
                        <a:pt x="0" y="0"/>
                      </a:moveTo>
                      <a:lnTo>
                        <a:pt x="104131" y="0"/>
                      </a:lnTo>
                      <a:lnTo>
                        <a:pt x="104131" y="344303"/>
                      </a:lnTo>
                      <a:lnTo>
                        <a:pt x="0" y="344303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7" name="Freeform: Shape 156">
                  <a:extLst>
                    <a:ext uri="{FF2B5EF4-FFF2-40B4-BE49-F238E27FC236}">
                      <a16:creationId xmlns:a16="http://schemas.microsoft.com/office/drawing/2014/main" id="{05052C65-001E-4A03-BED8-48D189502636}"/>
                    </a:ext>
                  </a:extLst>
                </p:cNvPr>
                <p:cNvSpPr/>
                <p:nvPr/>
              </p:nvSpPr>
              <p:spPr>
                <a:xfrm>
                  <a:off x="3146723" y="1958896"/>
                  <a:ext cx="104131" cy="106410"/>
                </a:xfrm>
                <a:custGeom>
                  <a:avLst/>
                  <a:gdLst>
                    <a:gd name="connsiteX0" fmla="*/ 0 w 104131"/>
                    <a:gd name="connsiteY0" fmla="*/ 0 h 106410"/>
                    <a:gd name="connsiteX1" fmla="*/ 104131 w 104131"/>
                    <a:gd name="connsiteY1" fmla="*/ 0 h 106410"/>
                    <a:gd name="connsiteX2" fmla="*/ 104131 w 104131"/>
                    <a:gd name="connsiteY2" fmla="*/ 106411 h 106410"/>
                    <a:gd name="connsiteX3" fmla="*/ 0 w 104131"/>
                    <a:gd name="connsiteY3" fmla="*/ 106411 h 106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131" h="106410">
                      <a:moveTo>
                        <a:pt x="0" y="0"/>
                      </a:moveTo>
                      <a:lnTo>
                        <a:pt x="104131" y="0"/>
                      </a:lnTo>
                      <a:lnTo>
                        <a:pt x="104131" y="106411"/>
                      </a:lnTo>
                      <a:lnTo>
                        <a:pt x="0" y="106411"/>
                      </a:lnTo>
                      <a:close/>
                    </a:path>
                  </a:pathLst>
                </a:custGeom>
                <a:solidFill>
                  <a:srgbClr val="DBDBDB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8" name="Freeform: Shape 157">
                  <a:extLst>
                    <a:ext uri="{FF2B5EF4-FFF2-40B4-BE49-F238E27FC236}">
                      <a16:creationId xmlns:a16="http://schemas.microsoft.com/office/drawing/2014/main" id="{D20784EC-6DAC-44C4-AA8F-D15F9084C490}"/>
                    </a:ext>
                  </a:extLst>
                </p:cNvPr>
                <p:cNvSpPr/>
                <p:nvPr/>
              </p:nvSpPr>
              <p:spPr>
                <a:xfrm>
                  <a:off x="1143297" y="1958896"/>
                  <a:ext cx="104131" cy="344303"/>
                </a:xfrm>
                <a:custGeom>
                  <a:avLst/>
                  <a:gdLst>
                    <a:gd name="connsiteX0" fmla="*/ 0 w 104131"/>
                    <a:gd name="connsiteY0" fmla="*/ 0 h 344303"/>
                    <a:gd name="connsiteX1" fmla="*/ 104131 w 104131"/>
                    <a:gd name="connsiteY1" fmla="*/ 0 h 344303"/>
                    <a:gd name="connsiteX2" fmla="*/ 104131 w 104131"/>
                    <a:gd name="connsiteY2" fmla="*/ 344303 h 344303"/>
                    <a:gd name="connsiteX3" fmla="*/ 0 w 104131"/>
                    <a:gd name="connsiteY3" fmla="*/ 344303 h 34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131" h="344303">
                      <a:moveTo>
                        <a:pt x="0" y="0"/>
                      </a:moveTo>
                      <a:lnTo>
                        <a:pt x="104131" y="0"/>
                      </a:lnTo>
                      <a:lnTo>
                        <a:pt x="104131" y="344303"/>
                      </a:lnTo>
                      <a:lnTo>
                        <a:pt x="0" y="344303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9" name="Freeform: Shape 158">
                  <a:extLst>
                    <a:ext uri="{FF2B5EF4-FFF2-40B4-BE49-F238E27FC236}">
                      <a16:creationId xmlns:a16="http://schemas.microsoft.com/office/drawing/2014/main" id="{C416D43D-8114-4B7A-82DF-C4AF6B8BB1D5}"/>
                    </a:ext>
                  </a:extLst>
                </p:cNvPr>
                <p:cNvSpPr/>
                <p:nvPr/>
              </p:nvSpPr>
              <p:spPr>
                <a:xfrm>
                  <a:off x="1143297" y="1958896"/>
                  <a:ext cx="104131" cy="106410"/>
                </a:xfrm>
                <a:custGeom>
                  <a:avLst/>
                  <a:gdLst>
                    <a:gd name="connsiteX0" fmla="*/ 0 w 104131"/>
                    <a:gd name="connsiteY0" fmla="*/ 0 h 106410"/>
                    <a:gd name="connsiteX1" fmla="*/ 104131 w 104131"/>
                    <a:gd name="connsiteY1" fmla="*/ 0 h 106410"/>
                    <a:gd name="connsiteX2" fmla="*/ 104131 w 104131"/>
                    <a:gd name="connsiteY2" fmla="*/ 106411 h 106410"/>
                    <a:gd name="connsiteX3" fmla="*/ 0 w 104131"/>
                    <a:gd name="connsiteY3" fmla="*/ 106411 h 106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131" h="106410">
                      <a:moveTo>
                        <a:pt x="0" y="0"/>
                      </a:moveTo>
                      <a:lnTo>
                        <a:pt x="104131" y="0"/>
                      </a:lnTo>
                      <a:lnTo>
                        <a:pt x="104131" y="106411"/>
                      </a:lnTo>
                      <a:lnTo>
                        <a:pt x="0" y="106411"/>
                      </a:lnTo>
                      <a:close/>
                    </a:path>
                  </a:pathLst>
                </a:custGeom>
                <a:solidFill>
                  <a:srgbClr val="DBDBDB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3A4EDA54-3EB3-40D7-85B3-9736F4061437}"/>
                    </a:ext>
                  </a:extLst>
                </p:cNvPr>
                <p:cNvSpPr/>
                <p:nvPr/>
              </p:nvSpPr>
              <p:spPr>
                <a:xfrm rot="5400000">
                  <a:off x="2525638" y="1439521"/>
                  <a:ext cx="663392" cy="167094"/>
                </a:xfrm>
                <a:custGeom>
                  <a:avLst/>
                  <a:gdLst>
                    <a:gd name="connsiteX0" fmla="*/ -38 w 663392"/>
                    <a:gd name="connsiteY0" fmla="*/ -35 h 167094"/>
                    <a:gd name="connsiteX1" fmla="*/ 663355 w 663392"/>
                    <a:gd name="connsiteY1" fmla="*/ -35 h 167094"/>
                    <a:gd name="connsiteX2" fmla="*/ 663355 w 663392"/>
                    <a:gd name="connsiteY2" fmla="*/ 167059 h 167094"/>
                    <a:gd name="connsiteX3" fmla="*/ -38 w 663392"/>
                    <a:gd name="connsiteY3" fmla="*/ 167059 h 167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3392" h="167094">
                      <a:moveTo>
                        <a:pt x="-38" y="-35"/>
                      </a:moveTo>
                      <a:lnTo>
                        <a:pt x="663355" y="-35"/>
                      </a:lnTo>
                      <a:lnTo>
                        <a:pt x="663355" y="167059"/>
                      </a:lnTo>
                      <a:lnTo>
                        <a:pt x="-38" y="167059"/>
                      </a:lnTo>
                      <a:close/>
                    </a:path>
                  </a:pathLst>
                </a:custGeom>
                <a:solidFill>
                  <a:srgbClr val="C7C7C7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1" name="Freeform: Shape 160">
                  <a:extLst>
                    <a:ext uri="{FF2B5EF4-FFF2-40B4-BE49-F238E27FC236}">
                      <a16:creationId xmlns:a16="http://schemas.microsoft.com/office/drawing/2014/main" id="{8A158125-20A0-4D37-827D-1ED4F8E212AC}"/>
                    </a:ext>
                  </a:extLst>
                </p:cNvPr>
                <p:cNvSpPr/>
                <p:nvPr/>
              </p:nvSpPr>
              <p:spPr>
                <a:xfrm rot="5400000">
                  <a:off x="2820867" y="1108964"/>
                  <a:ext cx="72934" cy="167094"/>
                </a:xfrm>
                <a:custGeom>
                  <a:avLst/>
                  <a:gdLst>
                    <a:gd name="connsiteX0" fmla="*/ -38 w 72934"/>
                    <a:gd name="connsiteY0" fmla="*/ -35 h 167094"/>
                    <a:gd name="connsiteX1" fmla="*/ 72896 w 72934"/>
                    <a:gd name="connsiteY1" fmla="*/ -35 h 167094"/>
                    <a:gd name="connsiteX2" fmla="*/ 72896 w 72934"/>
                    <a:gd name="connsiteY2" fmla="*/ 167060 h 167094"/>
                    <a:gd name="connsiteX3" fmla="*/ -38 w 72934"/>
                    <a:gd name="connsiteY3" fmla="*/ 167060 h 167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934" h="167094">
                      <a:moveTo>
                        <a:pt x="-38" y="-35"/>
                      </a:moveTo>
                      <a:lnTo>
                        <a:pt x="72896" y="-35"/>
                      </a:lnTo>
                      <a:lnTo>
                        <a:pt x="72896" y="167060"/>
                      </a:lnTo>
                      <a:lnTo>
                        <a:pt x="-38" y="167060"/>
                      </a:lnTo>
                      <a:close/>
                    </a:path>
                  </a:pathLst>
                </a:custGeom>
                <a:solidFill>
                  <a:srgbClr val="DBDBDB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id="{3E4D71AD-5559-40C6-8D4D-E69875CC67DA}"/>
                    </a:ext>
                  </a:extLst>
                </p:cNvPr>
                <p:cNvSpPr/>
                <p:nvPr/>
              </p:nvSpPr>
              <p:spPr>
                <a:xfrm rot="5400000">
                  <a:off x="2843802" y="1252269"/>
                  <a:ext cx="27065" cy="167094"/>
                </a:xfrm>
                <a:custGeom>
                  <a:avLst/>
                  <a:gdLst>
                    <a:gd name="connsiteX0" fmla="*/ -38 w 27065"/>
                    <a:gd name="connsiteY0" fmla="*/ -35 h 167094"/>
                    <a:gd name="connsiteX1" fmla="*/ 27027 w 27065"/>
                    <a:gd name="connsiteY1" fmla="*/ -35 h 167094"/>
                    <a:gd name="connsiteX2" fmla="*/ 27027 w 27065"/>
                    <a:gd name="connsiteY2" fmla="*/ 167060 h 167094"/>
                    <a:gd name="connsiteX3" fmla="*/ -38 w 27065"/>
                    <a:gd name="connsiteY3" fmla="*/ 167060 h 167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065" h="167094">
                      <a:moveTo>
                        <a:pt x="-38" y="-35"/>
                      </a:moveTo>
                      <a:lnTo>
                        <a:pt x="27027" y="-35"/>
                      </a:lnTo>
                      <a:lnTo>
                        <a:pt x="27027" y="167060"/>
                      </a:lnTo>
                      <a:lnTo>
                        <a:pt x="-38" y="167060"/>
                      </a:lnTo>
                      <a:close/>
                    </a:path>
                  </a:pathLst>
                </a:custGeom>
                <a:solidFill>
                  <a:srgbClr val="DBDBDB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0A258549-115D-4A47-B524-EC5A92AC5094}"/>
                    </a:ext>
                  </a:extLst>
                </p:cNvPr>
                <p:cNvSpPr/>
                <p:nvPr/>
              </p:nvSpPr>
              <p:spPr>
                <a:xfrm rot="5400000">
                  <a:off x="2810469" y="1637456"/>
                  <a:ext cx="72934" cy="187892"/>
                </a:xfrm>
                <a:custGeom>
                  <a:avLst/>
                  <a:gdLst>
                    <a:gd name="connsiteX0" fmla="*/ -38 w 72934"/>
                    <a:gd name="connsiteY0" fmla="*/ -35 h 187892"/>
                    <a:gd name="connsiteX1" fmla="*/ 72896 w 72934"/>
                    <a:gd name="connsiteY1" fmla="*/ -35 h 187892"/>
                    <a:gd name="connsiteX2" fmla="*/ 72896 w 72934"/>
                    <a:gd name="connsiteY2" fmla="*/ 187857 h 187892"/>
                    <a:gd name="connsiteX3" fmla="*/ -38 w 72934"/>
                    <a:gd name="connsiteY3" fmla="*/ 187857 h 187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934" h="187892">
                      <a:moveTo>
                        <a:pt x="-38" y="-35"/>
                      </a:moveTo>
                      <a:lnTo>
                        <a:pt x="72896" y="-35"/>
                      </a:lnTo>
                      <a:lnTo>
                        <a:pt x="72896" y="187857"/>
                      </a:lnTo>
                      <a:lnTo>
                        <a:pt x="-38" y="187857"/>
                      </a:lnTo>
                      <a:close/>
                    </a:path>
                  </a:pathLst>
                </a:custGeom>
                <a:solidFill>
                  <a:srgbClr val="DBDBDB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4" name="Freeform: Shape 163">
                  <a:extLst>
                    <a:ext uri="{FF2B5EF4-FFF2-40B4-BE49-F238E27FC236}">
                      <a16:creationId xmlns:a16="http://schemas.microsoft.com/office/drawing/2014/main" id="{CDFA22DE-D33C-4796-BE92-14D5A2EE159D}"/>
                    </a:ext>
                  </a:extLst>
                </p:cNvPr>
                <p:cNvSpPr/>
                <p:nvPr/>
              </p:nvSpPr>
              <p:spPr>
                <a:xfrm rot="5400000">
                  <a:off x="2328415" y="1409535"/>
                  <a:ext cx="773934" cy="116809"/>
                </a:xfrm>
                <a:custGeom>
                  <a:avLst/>
                  <a:gdLst>
                    <a:gd name="connsiteX0" fmla="*/ -38 w 773934"/>
                    <a:gd name="connsiteY0" fmla="*/ -35 h 116809"/>
                    <a:gd name="connsiteX1" fmla="*/ 773896 w 773934"/>
                    <a:gd name="connsiteY1" fmla="*/ -35 h 116809"/>
                    <a:gd name="connsiteX2" fmla="*/ 773896 w 773934"/>
                    <a:gd name="connsiteY2" fmla="*/ 116774 h 116809"/>
                    <a:gd name="connsiteX3" fmla="*/ -38 w 773934"/>
                    <a:gd name="connsiteY3" fmla="*/ 116774 h 116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3934" h="116809">
                      <a:moveTo>
                        <a:pt x="-38" y="-35"/>
                      </a:moveTo>
                      <a:lnTo>
                        <a:pt x="773896" y="-35"/>
                      </a:lnTo>
                      <a:lnTo>
                        <a:pt x="773896" y="116774"/>
                      </a:lnTo>
                      <a:lnTo>
                        <a:pt x="-38" y="116774"/>
                      </a:lnTo>
                      <a:close/>
                    </a:path>
                  </a:pathLst>
                </a:custGeom>
                <a:solidFill>
                  <a:srgbClr val="DBDBDB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5" name="Freeform: Shape 164">
                  <a:extLst>
                    <a:ext uri="{FF2B5EF4-FFF2-40B4-BE49-F238E27FC236}">
                      <a16:creationId xmlns:a16="http://schemas.microsoft.com/office/drawing/2014/main" id="{5F3716B2-275B-4BA9-B263-24CC88E446C3}"/>
                    </a:ext>
                  </a:extLst>
                </p:cNvPr>
                <p:cNvSpPr/>
                <p:nvPr/>
              </p:nvSpPr>
              <p:spPr>
                <a:xfrm rot="5400000">
                  <a:off x="2567163" y="1267369"/>
                  <a:ext cx="297579" cy="70085"/>
                </a:xfrm>
                <a:custGeom>
                  <a:avLst/>
                  <a:gdLst>
                    <a:gd name="connsiteX0" fmla="*/ -38 w 297579"/>
                    <a:gd name="connsiteY0" fmla="*/ -35 h 70085"/>
                    <a:gd name="connsiteX1" fmla="*/ 297541 w 297579"/>
                    <a:gd name="connsiteY1" fmla="*/ -35 h 70085"/>
                    <a:gd name="connsiteX2" fmla="*/ 297541 w 297579"/>
                    <a:gd name="connsiteY2" fmla="*/ 70051 h 70085"/>
                    <a:gd name="connsiteX3" fmla="*/ -38 w 297579"/>
                    <a:gd name="connsiteY3" fmla="*/ 70051 h 700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579" h="70085">
                      <a:moveTo>
                        <a:pt x="-38" y="-35"/>
                      </a:moveTo>
                      <a:lnTo>
                        <a:pt x="297541" y="-35"/>
                      </a:lnTo>
                      <a:lnTo>
                        <a:pt x="297541" y="70051"/>
                      </a:lnTo>
                      <a:lnTo>
                        <a:pt x="-38" y="70051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082FFA94-F6FD-4272-99DA-41BEAF72D3D0}"/>
                    </a:ext>
                  </a:extLst>
                </p:cNvPr>
                <p:cNvSpPr/>
                <p:nvPr/>
              </p:nvSpPr>
              <p:spPr>
                <a:xfrm rot="8119800">
                  <a:off x="1755631" y="1483188"/>
                  <a:ext cx="773934" cy="116809"/>
                </a:xfrm>
                <a:custGeom>
                  <a:avLst/>
                  <a:gdLst>
                    <a:gd name="connsiteX0" fmla="*/ -38 w 773934"/>
                    <a:gd name="connsiteY0" fmla="*/ -35 h 116809"/>
                    <a:gd name="connsiteX1" fmla="*/ 773896 w 773934"/>
                    <a:gd name="connsiteY1" fmla="*/ -35 h 116809"/>
                    <a:gd name="connsiteX2" fmla="*/ 773896 w 773934"/>
                    <a:gd name="connsiteY2" fmla="*/ 116774 h 116809"/>
                    <a:gd name="connsiteX3" fmla="*/ -38 w 773934"/>
                    <a:gd name="connsiteY3" fmla="*/ 116774 h 116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3934" h="116809">
                      <a:moveTo>
                        <a:pt x="-38" y="-35"/>
                      </a:moveTo>
                      <a:lnTo>
                        <a:pt x="773896" y="-35"/>
                      </a:lnTo>
                      <a:lnTo>
                        <a:pt x="773896" y="116774"/>
                      </a:lnTo>
                      <a:lnTo>
                        <a:pt x="-38" y="116774"/>
                      </a:lnTo>
                      <a:close/>
                    </a:path>
                  </a:pathLst>
                </a:custGeom>
                <a:solidFill>
                  <a:srgbClr val="C7C7C7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70351501-7F0D-4013-AC39-9EF265C62A24}"/>
                    </a:ext>
                  </a:extLst>
                </p:cNvPr>
                <p:cNvSpPr/>
                <p:nvPr/>
              </p:nvSpPr>
              <p:spPr>
                <a:xfrm rot="8119800">
                  <a:off x="1953386" y="1546058"/>
                  <a:ext cx="297579" cy="70085"/>
                </a:xfrm>
                <a:custGeom>
                  <a:avLst/>
                  <a:gdLst>
                    <a:gd name="connsiteX0" fmla="*/ -38 w 297579"/>
                    <a:gd name="connsiteY0" fmla="*/ -35 h 70085"/>
                    <a:gd name="connsiteX1" fmla="*/ 297541 w 297579"/>
                    <a:gd name="connsiteY1" fmla="*/ -35 h 70085"/>
                    <a:gd name="connsiteX2" fmla="*/ 297541 w 297579"/>
                    <a:gd name="connsiteY2" fmla="*/ 70051 h 70085"/>
                    <a:gd name="connsiteX3" fmla="*/ -38 w 297579"/>
                    <a:gd name="connsiteY3" fmla="*/ 70051 h 700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579" h="70085">
                      <a:moveTo>
                        <a:pt x="-38" y="-35"/>
                      </a:moveTo>
                      <a:lnTo>
                        <a:pt x="297541" y="-35"/>
                      </a:lnTo>
                      <a:lnTo>
                        <a:pt x="297541" y="70051"/>
                      </a:lnTo>
                      <a:lnTo>
                        <a:pt x="-38" y="70051"/>
                      </a:lnTo>
                      <a:close/>
                    </a:path>
                  </a:pathLst>
                </a:custGeom>
                <a:solidFill>
                  <a:srgbClr val="DBDBDB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0237558E-2C87-4AEA-A551-ACCCE83CAD45}"/>
                    </a:ext>
                  </a:extLst>
                </p:cNvPr>
                <p:cNvSpPr/>
                <p:nvPr/>
              </p:nvSpPr>
              <p:spPr>
                <a:xfrm rot="5400000">
                  <a:off x="2264099" y="1461886"/>
                  <a:ext cx="587751" cy="198291"/>
                </a:xfrm>
                <a:custGeom>
                  <a:avLst/>
                  <a:gdLst>
                    <a:gd name="connsiteX0" fmla="*/ -38 w 587751"/>
                    <a:gd name="connsiteY0" fmla="*/ -35 h 198291"/>
                    <a:gd name="connsiteX1" fmla="*/ 587713 w 587751"/>
                    <a:gd name="connsiteY1" fmla="*/ -35 h 198291"/>
                    <a:gd name="connsiteX2" fmla="*/ 587713 w 587751"/>
                    <a:gd name="connsiteY2" fmla="*/ 198256 h 198291"/>
                    <a:gd name="connsiteX3" fmla="*/ -38 w 587751"/>
                    <a:gd name="connsiteY3" fmla="*/ 198256 h 198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7751" h="198291">
                      <a:moveTo>
                        <a:pt x="-38" y="-35"/>
                      </a:moveTo>
                      <a:lnTo>
                        <a:pt x="587713" y="-35"/>
                      </a:lnTo>
                      <a:lnTo>
                        <a:pt x="587713" y="198256"/>
                      </a:lnTo>
                      <a:lnTo>
                        <a:pt x="-38" y="198256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FEF988B9-B88F-45CA-864B-7CB987D12ADC}"/>
                    </a:ext>
                  </a:extLst>
                </p:cNvPr>
                <p:cNvSpPr/>
                <p:nvPr/>
              </p:nvSpPr>
              <p:spPr>
                <a:xfrm rot="5400000">
                  <a:off x="2530553" y="1666089"/>
                  <a:ext cx="54843" cy="198291"/>
                </a:xfrm>
                <a:custGeom>
                  <a:avLst/>
                  <a:gdLst>
                    <a:gd name="connsiteX0" fmla="*/ -38 w 54843"/>
                    <a:gd name="connsiteY0" fmla="*/ -35 h 198291"/>
                    <a:gd name="connsiteX1" fmla="*/ 54805 w 54843"/>
                    <a:gd name="connsiteY1" fmla="*/ -35 h 198291"/>
                    <a:gd name="connsiteX2" fmla="*/ 54805 w 54843"/>
                    <a:gd name="connsiteY2" fmla="*/ 198256 h 198291"/>
                    <a:gd name="connsiteX3" fmla="*/ -38 w 54843"/>
                    <a:gd name="connsiteY3" fmla="*/ 198256 h 198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843" h="198291">
                      <a:moveTo>
                        <a:pt x="-38" y="-35"/>
                      </a:moveTo>
                      <a:lnTo>
                        <a:pt x="54805" y="-35"/>
                      </a:lnTo>
                      <a:lnTo>
                        <a:pt x="54805" y="198256"/>
                      </a:lnTo>
                      <a:lnTo>
                        <a:pt x="-38" y="198256"/>
                      </a:lnTo>
                      <a:close/>
                    </a:path>
                  </a:pathLst>
                </a:custGeom>
                <a:solidFill>
                  <a:srgbClr val="C7C7C7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7FBD7F3B-FA34-4195-B7CA-BD4BF1511592}"/>
                    </a:ext>
                  </a:extLst>
                </p:cNvPr>
                <p:cNvSpPr/>
                <p:nvPr/>
              </p:nvSpPr>
              <p:spPr>
                <a:xfrm rot="5400000">
                  <a:off x="2547362" y="1592157"/>
                  <a:ext cx="21225" cy="198291"/>
                </a:xfrm>
                <a:custGeom>
                  <a:avLst/>
                  <a:gdLst>
                    <a:gd name="connsiteX0" fmla="*/ -38 w 21225"/>
                    <a:gd name="connsiteY0" fmla="*/ -35 h 198291"/>
                    <a:gd name="connsiteX1" fmla="*/ 21187 w 21225"/>
                    <a:gd name="connsiteY1" fmla="*/ -35 h 198291"/>
                    <a:gd name="connsiteX2" fmla="*/ 21187 w 21225"/>
                    <a:gd name="connsiteY2" fmla="*/ 198256 h 198291"/>
                    <a:gd name="connsiteX3" fmla="*/ -38 w 21225"/>
                    <a:gd name="connsiteY3" fmla="*/ 198256 h 198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225" h="198291">
                      <a:moveTo>
                        <a:pt x="-38" y="-35"/>
                      </a:moveTo>
                      <a:lnTo>
                        <a:pt x="21187" y="-35"/>
                      </a:lnTo>
                      <a:lnTo>
                        <a:pt x="21187" y="198256"/>
                      </a:lnTo>
                      <a:lnTo>
                        <a:pt x="-38" y="198256"/>
                      </a:lnTo>
                      <a:close/>
                    </a:path>
                  </a:pathLst>
                </a:custGeom>
                <a:solidFill>
                  <a:srgbClr val="C7C7C7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1" name="Freeform: Shape 170">
                  <a:extLst>
                    <a:ext uri="{FF2B5EF4-FFF2-40B4-BE49-F238E27FC236}">
                      <a16:creationId xmlns:a16="http://schemas.microsoft.com/office/drawing/2014/main" id="{F7E3A9FF-ADEE-458E-B001-CC8D42425484}"/>
                    </a:ext>
                  </a:extLst>
                </p:cNvPr>
                <p:cNvSpPr/>
                <p:nvPr/>
              </p:nvSpPr>
              <p:spPr>
                <a:xfrm rot="5400000">
                  <a:off x="2733260" y="1510390"/>
                  <a:ext cx="552423" cy="136895"/>
                </a:xfrm>
                <a:custGeom>
                  <a:avLst/>
                  <a:gdLst>
                    <a:gd name="connsiteX0" fmla="*/ -38 w 552423"/>
                    <a:gd name="connsiteY0" fmla="*/ -35 h 136895"/>
                    <a:gd name="connsiteX1" fmla="*/ 552386 w 552423"/>
                    <a:gd name="connsiteY1" fmla="*/ -35 h 136895"/>
                    <a:gd name="connsiteX2" fmla="*/ 552386 w 552423"/>
                    <a:gd name="connsiteY2" fmla="*/ 136860 h 136895"/>
                    <a:gd name="connsiteX3" fmla="*/ -38 w 552423"/>
                    <a:gd name="connsiteY3" fmla="*/ 136860 h 136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2423" h="136895">
                      <a:moveTo>
                        <a:pt x="-38" y="-35"/>
                      </a:moveTo>
                      <a:lnTo>
                        <a:pt x="552386" y="-35"/>
                      </a:lnTo>
                      <a:lnTo>
                        <a:pt x="552386" y="136860"/>
                      </a:lnTo>
                      <a:lnTo>
                        <a:pt x="-38" y="13686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2" name="Freeform: Shape 171">
                  <a:extLst>
                    <a:ext uri="{FF2B5EF4-FFF2-40B4-BE49-F238E27FC236}">
                      <a16:creationId xmlns:a16="http://schemas.microsoft.com/office/drawing/2014/main" id="{B7E0B42A-1543-491C-A8E3-B197E047B321}"/>
                    </a:ext>
                  </a:extLst>
                </p:cNvPr>
                <p:cNvSpPr/>
                <p:nvPr/>
              </p:nvSpPr>
              <p:spPr>
                <a:xfrm rot="5400000">
                  <a:off x="2983760" y="1702200"/>
                  <a:ext cx="51424" cy="136895"/>
                </a:xfrm>
                <a:custGeom>
                  <a:avLst/>
                  <a:gdLst>
                    <a:gd name="connsiteX0" fmla="*/ -38 w 51424"/>
                    <a:gd name="connsiteY0" fmla="*/ -35 h 136895"/>
                    <a:gd name="connsiteX1" fmla="*/ 51386 w 51424"/>
                    <a:gd name="connsiteY1" fmla="*/ -35 h 136895"/>
                    <a:gd name="connsiteX2" fmla="*/ 51386 w 51424"/>
                    <a:gd name="connsiteY2" fmla="*/ 136860 h 136895"/>
                    <a:gd name="connsiteX3" fmla="*/ -38 w 51424"/>
                    <a:gd name="connsiteY3" fmla="*/ 136860 h 136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424" h="136895">
                      <a:moveTo>
                        <a:pt x="-38" y="-35"/>
                      </a:moveTo>
                      <a:lnTo>
                        <a:pt x="51386" y="-35"/>
                      </a:lnTo>
                      <a:lnTo>
                        <a:pt x="51386" y="136860"/>
                      </a:lnTo>
                      <a:lnTo>
                        <a:pt x="-38" y="136860"/>
                      </a:lnTo>
                      <a:close/>
                    </a:path>
                  </a:pathLst>
                </a:custGeom>
                <a:solidFill>
                  <a:srgbClr val="C7C7C7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3" name="Freeform: Shape 172">
                  <a:extLst>
                    <a:ext uri="{FF2B5EF4-FFF2-40B4-BE49-F238E27FC236}">
                      <a16:creationId xmlns:a16="http://schemas.microsoft.com/office/drawing/2014/main" id="{1FE781BF-D6BC-428D-B310-55E35C92CB79}"/>
                    </a:ext>
                  </a:extLst>
                </p:cNvPr>
                <p:cNvSpPr/>
                <p:nvPr/>
              </p:nvSpPr>
              <p:spPr>
                <a:xfrm rot="5400000">
                  <a:off x="2983760" y="1373709"/>
                  <a:ext cx="51424" cy="136895"/>
                </a:xfrm>
                <a:custGeom>
                  <a:avLst/>
                  <a:gdLst>
                    <a:gd name="connsiteX0" fmla="*/ -38 w 51424"/>
                    <a:gd name="connsiteY0" fmla="*/ -35 h 136895"/>
                    <a:gd name="connsiteX1" fmla="*/ 51386 w 51424"/>
                    <a:gd name="connsiteY1" fmla="*/ -35 h 136895"/>
                    <a:gd name="connsiteX2" fmla="*/ 51386 w 51424"/>
                    <a:gd name="connsiteY2" fmla="*/ 136860 h 136895"/>
                    <a:gd name="connsiteX3" fmla="*/ -38 w 51424"/>
                    <a:gd name="connsiteY3" fmla="*/ 136860 h 136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424" h="136895">
                      <a:moveTo>
                        <a:pt x="-38" y="-35"/>
                      </a:moveTo>
                      <a:lnTo>
                        <a:pt x="51386" y="-35"/>
                      </a:lnTo>
                      <a:lnTo>
                        <a:pt x="51386" y="136860"/>
                      </a:lnTo>
                      <a:lnTo>
                        <a:pt x="-38" y="136860"/>
                      </a:lnTo>
                      <a:close/>
                    </a:path>
                  </a:pathLst>
                </a:custGeom>
                <a:solidFill>
                  <a:srgbClr val="C7C7C7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4" name="Freeform: Shape 173">
                  <a:extLst>
                    <a:ext uri="{FF2B5EF4-FFF2-40B4-BE49-F238E27FC236}">
                      <a16:creationId xmlns:a16="http://schemas.microsoft.com/office/drawing/2014/main" id="{DD5DDA19-C5D9-4E13-871F-FAC9AC56E445}"/>
                    </a:ext>
                  </a:extLst>
                </p:cNvPr>
                <p:cNvSpPr/>
                <p:nvPr/>
              </p:nvSpPr>
              <p:spPr>
                <a:xfrm rot="5400000">
                  <a:off x="2999358" y="1444720"/>
                  <a:ext cx="19943" cy="136895"/>
                </a:xfrm>
                <a:custGeom>
                  <a:avLst/>
                  <a:gdLst>
                    <a:gd name="connsiteX0" fmla="*/ -38 w 19943"/>
                    <a:gd name="connsiteY0" fmla="*/ -35 h 136895"/>
                    <a:gd name="connsiteX1" fmla="*/ 19905 w 19943"/>
                    <a:gd name="connsiteY1" fmla="*/ -35 h 136895"/>
                    <a:gd name="connsiteX2" fmla="*/ 19905 w 19943"/>
                    <a:gd name="connsiteY2" fmla="*/ 136860 h 136895"/>
                    <a:gd name="connsiteX3" fmla="*/ -38 w 19943"/>
                    <a:gd name="connsiteY3" fmla="*/ 136860 h 136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943" h="136895">
                      <a:moveTo>
                        <a:pt x="-38" y="-35"/>
                      </a:moveTo>
                      <a:lnTo>
                        <a:pt x="19905" y="-35"/>
                      </a:lnTo>
                      <a:lnTo>
                        <a:pt x="19905" y="136860"/>
                      </a:lnTo>
                      <a:lnTo>
                        <a:pt x="-38" y="136860"/>
                      </a:lnTo>
                      <a:close/>
                    </a:path>
                  </a:pathLst>
                </a:custGeom>
                <a:solidFill>
                  <a:srgbClr val="C7C7C7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5" name="Freeform: Shape 174">
                  <a:extLst>
                    <a:ext uri="{FF2B5EF4-FFF2-40B4-BE49-F238E27FC236}">
                      <a16:creationId xmlns:a16="http://schemas.microsoft.com/office/drawing/2014/main" id="{EF4777CC-5911-4B88-A442-A866627CF5EB}"/>
                    </a:ext>
                  </a:extLst>
                </p:cNvPr>
                <p:cNvSpPr/>
                <p:nvPr/>
              </p:nvSpPr>
              <p:spPr>
                <a:xfrm>
                  <a:off x="1476910" y="1146877"/>
                  <a:ext cx="134579" cy="448952"/>
                </a:xfrm>
                <a:custGeom>
                  <a:avLst/>
                  <a:gdLst>
                    <a:gd name="connsiteX0" fmla="*/ 13358 w 134579"/>
                    <a:gd name="connsiteY0" fmla="*/ 300 h 448952"/>
                    <a:gd name="connsiteX1" fmla="*/ 125182 w 134579"/>
                    <a:gd name="connsiteY1" fmla="*/ 446741 h 448952"/>
                    <a:gd name="connsiteX2" fmla="*/ 119057 w 134579"/>
                    <a:gd name="connsiteY2" fmla="*/ 445886 h 448952"/>
                    <a:gd name="connsiteX3" fmla="*/ 120054 w 134579"/>
                    <a:gd name="connsiteY3" fmla="*/ 340900 h 448952"/>
                    <a:gd name="connsiteX4" fmla="*/ 118202 w 134579"/>
                    <a:gd name="connsiteY4" fmla="*/ 336199 h 448952"/>
                    <a:gd name="connsiteX5" fmla="*/ 42276 w 134579"/>
                    <a:gd name="connsiteY5" fmla="*/ 254575 h 448952"/>
                    <a:gd name="connsiteX6" fmla="*/ 253 w 134579"/>
                    <a:gd name="connsiteY6" fmla="*/ 132779 h 448952"/>
                    <a:gd name="connsiteX7" fmla="*/ 5523 w 134579"/>
                    <a:gd name="connsiteY7" fmla="*/ 132067 h 448952"/>
                    <a:gd name="connsiteX8" fmla="*/ 119484 w 134579"/>
                    <a:gd name="connsiteY8" fmla="*/ 316256 h 448952"/>
                    <a:gd name="connsiteX9" fmla="*/ 107091 w 134579"/>
                    <a:gd name="connsiteY9" fmla="*/ 198876 h 448952"/>
                    <a:gd name="connsiteX10" fmla="*/ 10224 w 134579"/>
                    <a:gd name="connsiteY10" fmla="*/ 3434 h 448952"/>
                    <a:gd name="connsiteX11" fmla="*/ 10978 w 134579"/>
                    <a:gd name="connsiteY11" fmla="*/ 300 h 448952"/>
                    <a:gd name="connsiteX12" fmla="*/ 13358 w 134579"/>
                    <a:gd name="connsiteY12" fmla="*/ 300 h 448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4579" h="448952">
                      <a:moveTo>
                        <a:pt x="13358" y="300"/>
                      </a:moveTo>
                      <a:cubicBezTo>
                        <a:pt x="130168" y="114261"/>
                        <a:pt x="149826" y="291754"/>
                        <a:pt x="125182" y="446741"/>
                      </a:cubicBezTo>
                      <a:cubicBezTo>
                        <a:pt x="125182" y="450159"/>
                        <a:pt x="119057" y="449305"/>
                        <a:pt x="119057" y="445886"/>
                      </a:cubicBezTo>
                      <a:cubicBezTo>
                        <a:pt x="119057" y="410701"/>
                        <a:pt x="120196" y="375658"/>
                        <a:pt x="120054" y="340900"/>
                      </a:cubicBezTo>
                      <a:cubicBezTo>
                        <a:pt x="120054" y="339190"/>
                        <a:pt x="118914" y="337766"/>
                        <a:pt x="118202" y="336199"/>
                      </a:cubicBezTo>
                      <a:cubicBezTo>
                        <a:pt x="86725" y="315460"/>
                        <a:pt x="60686" y="287468"/>
                        <a:pt x="42276" y="254575"/>
                      </a:cubicBezTo>
                      <a:cubicBezTo>
                        <a:pt x="22760" y="216255"/>
                        <a:pt x="15068" y="172950"/>
                        <a:pt x="253" y="132779"/>
                      </a:cubicBezTo>
                      <a:cubicBezTo>
                        <a:pt x="-1172" y="128933"/>
                        <a:pt x="2959" y="130073"/>
                        <a:pt x="5523" y="132067"/>
                      </a:cubicBezTo>
                      <a:cubicBezTo>
                        <a:pt x="76749" y="184489"/>
                        <a:pt x="99256" y="240899"/>
                        <a:pt x="119484" y="316256"/>
                      </a:cubicBezTo>
                      <a:cubicBezTo>
                        <a:pt x="119017" y="276829"/>
                        <a:pt x="114868" y="237532"/>
                        <a:pt x="107091" y="198876"/>
                      </a:cubicBezTo>
                      <a:cubicBezTo>
                        <a:pt x="93524" y="126015"/>
                        <a:pt x="59990" y="58354"/>
                        <a:pt x="10224" y="3434"/>
                      </a:cubicBezTo>
                      <a:cubicBezTo>
                        <a:pt x="9567" y="2361"/>
                        <a:pt x="9904" y="958"/>
                        <a:pt x="10978" y="300"/>
                      </a:cubicBezTo>
                      <a:cubicBezTo>
                        <a:pt x="11708" y="-147"/>
                        <a:pt x="12628" y="-147"/>
                        <a:pt x="13358" y="300"/>
                      </a:cubicBezTo>
                      <a:close/>
                    </a:path>
                  </a:pathLst>
                </a:custGeom>
                <a:solidFill>
                  <a:srgbClr val="A6A6A6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6DFAA7DE-75DC-4160-A09F-938887550A17}"/>
                    </a:ext>
                  </a:extLst>
                </p:cNvPr>
                <p:cNvSpPr/>
                <p:nvPr/>
              </p:nvSpPr>
              <p:spPr>
                <a:xfrm>
                  <a:off x="1362271" y="1055538"/>
                  <a:ext cx="146569" cy="151177"/>
                </a:xfrm>
                <a:custGeom>
                  <a:avLst/>
                  <a:gdLst>
                    <a:gd name="connsiteX0" fmla="*/ 106060 w 146569"/>
                    <a:gd name="connsiteY0" fmla="*/ 105029 h 151177"/>
                    <a:gd name="connsiteX1" fmla="*/ 57627 w 146569"/>
                    <a:gd name="connsiteY1" fmla="*/ 147765 h 151177"/>
                    <a:gd name="connsiteX2" fmla="*/ 36387 w 146569"/>
                    <a:gd name="connsiteY2" fmla="*/ 145560 h 151177"/>
                    <a:gd name="connsiteX3" fmla="*/ 35405 w 146569"/>
                    <a:gd name="connsiteY3" fmla="*/ 144203 h 151177"/>
                    <a:gd name="connsiteX4" fmla="*/ 61188 w 146569"/>
                    <a:gd name="connsiteY4" fmla="*/ 80955 h 151177"/>
                    <a:gd name="connsiteX5" fmla="*/ 19593 w 146569"/>
                    <a:gd name="connsiteY5" fmla="*/ 98904 h 151177"/>
                    <a:gd name="connsiteX6" fmla="*/ 1428 w 146569"/>
                    <a:gd name="connsiteY6" fmla="*/ 90193 h 151177"/>
                    <a:gd name="connsiteX7" fmla="*/ 789 w 146569"/>
                    <a:gd name="connsiteY7" fmla="*/ 87650 h 151177"/>
                    <a:gd name="connsiteX8" fmla="*/ 56487 w 146569"/>
                    <a:gd name="connsiteY8" fmla="*/ 44915 h 151177"/>
                    <a:gd name="connsiteX9" fmla="*/ 27997 w 146569"/>
                    <a:gd name="connsiteY9" fmla="*/ 2180 h 151177"/>
                    <a:gd name="connsiteX10" fmla="*/ 101929 w 146569"/>
                    <a:gd name="connsiteY10" fmla="*/ 34944 h 151177"/>
                    <a:gd name="connsiteX11" fmla="*/ 146516 w 146569"/>
                    <a:gd name="connsiteY11" fmla="*/ 100471 h 151177"/>
                    <a:gd name="connsiteX12" fmla="*/ 106060 w 146569"/>
                    <a:gd name="connsiteY12" fmla="*/ 105029 h 151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6569" h="151177">
                      <a:moveTo>
                        <a:pt x="106060" y="105029"/>
                      </a:moveTo>
                      <a:cubicBezTo>
                        <a:pt x="85832" y="105029"/>
                        <a:pt x="73297" y="137793"/>
                        <a:pt x="57627" y="147765"/>
                      </a:cubicBezTo>
                      <a:cubicBezTo>
                        <a:pt x="51153" y="153021"/>
                        <a:pt x="41643" y="152034"/>
                        <a:pt x="36387" y="145560"/>
                      </a:cubicBezTo>
                      <a:cubicBezTo>
                        <a:pt x="36035" y="145127"/>
                        <a:pt x="35707" y="144673"/>
                        <a:pt x="35405" y="144203"/>
                      </a:cubicBezTo>
                      <a:cubicBezTo>
                        <a:pt x="19878" y="122551"/>
                        <a:pt x="41245" y="95913"/>
                        <a:pt x="61188" y="80955"/>
                      </a:cubicBezTo>
                      <a:cubicBezTo>
                        <a:pt x="47980" y="88359"/>
                        <a:pt x="34040" y="94374"/>
                        <a:pt x="19593" y="98904"/>
                      </a:cubicBezTo>
                      <a:cubicBezTo>
                        <a:pt x="12171" y="101515"/>
                        <a:pt x="4038" y="97615"/>
                        <a:pt x="1428" y="90193"/>
                      </a:cubicBezTo>
                      <a:cubicBezTo>
                        <a:pt x="1137" y="89367"/>
                        <a:pt x="923" y="88516"/>
                        <a:pt x="789" y="87650"/>
                      </a:cubicBezTo>
                      <a:cubicBezTo>
                        <a:pt x="-6048" y="58163"/>
                        <a:pt x="30989" y="44915"/>
                        <a:pt x="56487" y="44915"/>
                      </a:cubicBezTo>
                      <a:cubicBezTo>
                        <a:pt x="44094" y="36368"/>
                        <a:pt x="8766" y="13149"/>
                        <a:pt x="27997" y="2180"/>
                      </a:cubicBezTo>
                      <a:cubicBezTo>
                        <a:pt x="47228" y="-8789"/>
                        <a:pt x="88539" y="23975"/>
                        <a:pt x="101929" y="34944"/>
                      </a:cubicBezTo>
                      <a:cubicBezTo>
                        <a:pt x="121872" y="51041"/>
                        <a:pt x="145519" y="75257"/>
                        <a:pt x="146516" y="100471"/>
                      </a:cubicBezTo>
                      <a:cubicBezTo>
                        <a:pt x="147228" y="129246"/>
                        <a:pt x="121445" y="111155"/>
                        <a:pt x="106060" y="105029"/>
                      </a:cubicBezTo>
                      <a:close/>
                    </a:path>
                  </a:pathLst>
                </a:custGeom>
                <a:solidFill>
                  <a:srgbClr val="DBDBDB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0661D049-D8B7-454D-AF3B-900C963F846C}"/>
                    </a:ext>
                  </a:extLst>
                </p:cNvPr>
                <p:cNvSpPr/>
                <p:nvPr/>
              </p:nvSpPr>
              <p:spPr>
                <a:xfrm>
                  <a:off x="1391004" y="1081904"/>
                  <a:ext cx="118825" cy="90859"/>
                </a:xfrm>
                <a:custGeom>
                  <a:avLst/>
                  <a:gdLst>
                    <a:gd name="connsiteX0" fmla="*/ 83025 w 118825"/>
                    <a:gd name="connsiteY0" fmla="*/ 83649 h 90859"/>
                    <a:gd name="connsiteX1" fmla="*/ 3822 w 118825"/>
                    <a:gd name="connsiteY1" fmla="*/ 78948 h 90859"/>
                    <a:gd name="connsiteX2" fmla="*/ 56102 w 118825"/>
                    <a:gd name="connsiteY2" fmla="*/ 42908 h 90859"/>
                    <a:gd name="connsiteX3" fmla="*/ -24 w 118825"/>
                    <a:gd name="connsiteY3" fmla="*/ 10287 h 90859"/>
                    <a:gd name="connsiteX4" fmla="*/ 86159 w 118825"/>
                    <a:gd name="connsiteY4" fmla="*/ 28806 h 90859"/>
                    <a:gd name="connsiteX5" fmla="*/ 115789 w 118825"/>
                    <a:gd name="connsiteY5" fmla="*/ 88208 h 90859"/>
                    <a:gd name="connsiteX6" fmla="*/ 83025 w 118825"/>
                    <a:gd name="connsiteY6" fmla="*/ 83649 h 90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825" h="90859">
                      <a:moveTo>
                        <a:pt x="83025" y="83649"/>
                      </a:moveTo>
                      <a:cubicBezTo>
                        <a:pt x="57384" y="71826"/>
                        <a:pt x="7953" y="88778"/>
                        <a:pt x="3822" y="78948"/>
                      </a:cubicBezTo>
                      <a:cubicBezTo>
                        <a:pt x="-4725" y="59148"/>
                        <a:pt x="34734" y="45615"/>
                        <a:pt x="56102" y="42908"/>
                      </a:cubicBezTo>
                      <a:cubicBezTo>
                        <a:pt x="36444" y="37638"/>
                        <a:pt x="-879" y="28663"/>
                        <a:pt x="-24" y="10287"/>
                      </a:cubicBezTo>
                      <a:cubicBezTo>
                        <a:pt x="1401" y="-12790"/>
                        <a:pt x="57669" y="7011"/>
                        <a:pt x="86159" y="28806"/>
                      </a:cubicBezTo>
                      <a:cubicBezTo>
                        <a:pt x="121914" y="56299"/>
                        <a:pt x="121771" y="82937"/>
                        <a:pt x="115789" y="88208"/>
                      </a:cubicBezTo>
                      <a:cubicBezTo>
                        <a:pt x="107669" y="95473"/>
                        <a:pt x="87298" y="85501"/>
                        <a:pt x="83025" y="83649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013AC7E4-1518-4EAB-83C2-13321B7987D2}"/>
                    </a:ext>
                  </a:extLst>
                </p:cNvPr>
                <p:cNvSpPr/>
                <p:nvPr/>
              </p:nvSpPr>
              <p:spPr>
                <a:xfrm>
                  <a:off x="1622511" y="1135221"/>
                  <a:ext cx="142785" cy="444745"/>
                </a:xfrm>
                <a:custGeom>
                  <a:avLst/>
                  <a:gdLst>
                    <a:gd name="connsiteX0" fmla="*/ 133855 w 142785"/>
                    <a:gd name="connsiteY0" fmla="*/ 702 h 444745"/>
                    <a:gd name="connsiteX1" fmla="*/ 5650 w 142785"/>
                    <a:gd name="connsiteY1" fmla="*/ 442299 h 444745"/>
                    <a:gd name="connsiteX2" fmla="*/ 11775 w 142785"/>
                    <a:gd name="connsiteY2" fmla="*/ 442299 h 444745"/>
                    <a:gd name="connsiteX3" fmla="*/ 14766 w 142785"/>
                    <a:gd name="connsiteY3" fmla="*/ 337313 h 444745"/>
                    <a:gd name="connsiteX4" fmla="*/ 16761 w 142785"/>
                    <a:gd name="connsiteY4" fmla="*/ 332612 h 444745"/>
                    <a:gd name="connsiteX5" fmla="*/ 95678 w 142785"/>
                    <a:gd name="connsiteY5" fmla="*/ 254122 h 444745"/>
                    <a:gd name="connsiteX6" fmla="*/ 142402 w 142785"/>
                    <a:gd name="connsiteY6" fmla="*/ 134036 h 444745"/>
                    <a:gd name="connsiteX7" fmla="*/ 137132 w 142785"/>
                    <a:gd name="connsiteY7" fmla="*/ 133039 h 444745"/>
                    <a:gd name="connsiteX8" fmla="*/ 16049 w 142785"/>
                    <a:gd name="connsiteY8" fmla="*/ 312812 h 444745"/>
                    <a:gd name="connsiteX9" fmla="*/ 32858 w 142785"/>
                    <a:gd name="connsiteY9" fmla="*/ 196002 h 444745"/>
                    <a:gd name="connsiteX10" fmla="*/ 137416 w 142785"/>
                    <a:gd name="connsiteY10" fmla="*/ 4264 h 444745"/>
                    <a:gd name="connsiteX11" fmla="*/ 137416 w 142785"/>
                    <a:gd name="connsiteY11" fmla="*/ 702 h 444745"/>
                    <a:gd name="connsiteX12" fmla="*/ 133855 w 142785"/>
                    <a:gd name="connsiteY12" fmla="*/ 702 h 444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2785" h="444745">
                      <a:moveTo>
                        <a:pt x="133855" y="702"/>
                      </a:moveTo>
                      <a:cubicBezTo>
                        <a:pt x="12772" y="110532"/>
                        <a:pt x="-13581" y="286601"/>
                        <a:pt x="5650" y="442299"/>
                      </a:cubicBezTo>
                      <a:cubicBezTo>
                        <a:pt x="5650" y="445861"/>
                        <a:pt x="11632" y="445148"/>
                        <a:pt x="11775" y="442299"/>
                      </a:cubicBezTo>
                      <a:cubicBezTo>
                        <a:pt x="13057" y="407114"/>
                        <a:pt x="13342" y="372071"/>
                        <a:pt x="14766" y="337313"/>
                      </a:cubicBezTo>
                      <a:lnTo>
                        <a:pt x="16761" y="332612"/>
                      </a:lnTo>
                      <a:cubicBezTo>
                        <a:pt x="49006" y="313189"/>
                        <a:pt x="76080" y="286262"/>
                        <a:pt x="95678" y="254122"/>
                      </a:cubicBezTo>
                      <a:cubicBezTo>
                        <a:pt x="116761" y="216515"/>
                        <a:pt x="126020" y="173495"/>
                        <a:pt x="142402" y="134036"/>
                      </a:cubicBezTo>
                      <a:cubicBezTo>
                        <a:pt x="143969" y="130190"/>
                        <a:pt x="139838" y="131187"/>
                        <a:pt x="137132" y="133039"/>
                      </a:cubicBezTo>
                      <a:cubicBezTo>
                        <a:pt x="64054" y="182754"/>
                        <a:pt x="39268" y="238310"/>
                        <a:pt x="16049" y="312812"/>
                      </a:cubicBezTo>
                      <a:cubicBezTo>
                        <a:pt x="17991" y="273436"/>
                        <a:pt x="23618" y="234328"/>
                        <a:pt x="32858" y="196002"/>
                      </a:cubicBezTo>
                      <a:cubicBezTo>
                        <a:pt x="49258" y="123631"/>
                        <a:pt x="85459" y="57245"/>
                        <a:pt x="137416" y="4264"/>
                      </a:cubicBezTo>
                      <a:cubicBezTo>
                        <a:pt x="138400" y="3280"/>
                        <a:pt x="138400" y="1686"/>
                        <a:pt x="137416" y="702"/>
                      </a:cubicBezTo>
                      <a:cubicBezTo>
                        <a:pt x="136433" y="-281"/>
                        <a:pt x="134839" y="-281"/>
                        <a:pt x="133855" y="702"/>
                      </a:cubicBezTo>
                      <a:close/>
                    </a:path>
                  </a:pathLst>
                </a:custGeom>
                <a:solidFill>
                  <a:srgbClr val="A6A6A6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047CC044-35DB-4611-A7B8-AFD9326CF9B4}"/>
                    </a:ext>
                  </a:extLst>
                </p:cNvPr>
                <p:cNvSpPr/>
                <p:nvPr/>
              </p:nvSpPr>
              <p:spPr>
                <a:xfrm>
                  <a:off x="1737890" y="1046314"/>
                  <a:ext cx="146807" cy="151527"/>
                </a:xfrm>
                <a:custGeom>
                  <a:avLst/>
                  <a:gdLst>
                    <a:gd name="connsiteX0" fmla="*/ 39844 w 146807"/>
                    <a:gd name="connsiteY0" fmla="*/ 103712 h 151527"/>
                    <a:gd name="connsiteX1" fmla="*/ 86568 w 146807"/>
                    <a:gd name="connsiteY1" fmla="*/ 147729 h 151527"/>
                    <a:gd name="connsiteX2" fmla="*/ 107879 w 146807"/>
                    <a:gd name="connsiteY2" fmla="*/ 146366 h 151527"/>
                    <a:gd name="connsiteX3" fmla="*/ 108933 w 146807"/>
                    <a:gd name="connsiteY3" fmla="*/ 145022 h 151527"/>
                    <a:gd name="connsiteX4" fmla="*/ 85571 w 146807"/>
                    <a:gd name="connsiteY4" fmla="*/ 80777 h 151527"/>
                    <a:gd name="connsiteX5" fmla="*/ 126454 w 146807"/>
                    <a:gd name="connsiteY5" fmla="*/ 101575 h 151527"/>
                    <a:gd name="connsiteX6" fmla="*/ 144943 w 146807"/>
                    <a:gd name="connsiteY6" fmla="*/ 93575 h 151527"/>
                    <a:gd name="connsiteX7" fmla="*/ 145685 w 146807"/>
                    <a:gd name="connsiteY7" fmla="*/ 91034 h 151527"/>
                    <a:gd name="connsiteX8" fmla="*/ 91696 w 146807"/>
                    <a:gd name="connsiteY8" fmla="*/ 45592 h 151527"/>
                    <a:gd name="connsiteX9" fmla="*/ 122181 w 146807"/>
                    <a:gd name="connsiteY9" fmla="*/ 2857 h 151527"/>
                    <a:gd name="connsiteX10" fmla="*/ 46967 w 146807"/>
                    <a:gd name="connsiteY10" fmla="*/ 33341 h 151527"/>
                    <a:gd name="connsiteX11" fmla="*/ 100 w 146807"/>
                    <a:gd name="connsiteY11" fmla="*/ 97017 h 151527"/>
                    <a:gd name="connsiteX12" fmla="*/ 39844 w 146807"/>
                    <a:gd name="connsiteY12" fmla="*/ 103712 h 151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6807" h="151527">
                      <a:moveTo>
                        <a:pt x="39844" y="103712"/>
                      </a:moveTo>
                      <a:cubicBezTo>
                        <a:pt x="59930" y="105136"/>
                        <a:pt x="71326" y="137757"/>
                        <a:pt x="86568" y="147729"/>
                      </a:cubicBezTo>
                      <a:cubicBezTo>
                        <a:pt x="92829" y="153238"/>
                        <a:pt x="102370" y="152628"/>
                        <a:pt x="107879" y="146366"/>
                      </a:cubicBezTo>
                      <a:cubicBezTo>
                        <a:pt x="108255" y="145939"/>
                        <a:pt x="108607" y="145490"/>
                        <a:pt x="108933" y="145022"/>
                      </a:cubicBezTo>
                      <a:cubicBezTo>
                        <a:pt x="125314" y="123940"/>
                        <a:pt x="104944" y="96447"/>
                        <a:pt x="85571" y="80777"/>
                      </a:cubicBezTo>
                      <a:cubicBezTo>
                        <a:pt x="98456" y="89082"/>
                        <a:pt x="112154" y="96051"/>
                        <a:pt x="126454" y="101575"/>
                      </a:cubicBezTo>
                      <a:cubicBezTo>
                        <a:pt x="133769" y="104471"/>
                        <a:pt x="142047" y="100890"/>
                        <a:pt x="144943" y="93575"/>
                      </a:cubicBezTo>
                      <a:cubicBezTo>
                        <a:pt x="145269" y="92753"/>
                        <a:pt x="145517" y="91902"/>
                        <a:pt x="145685" y="91034"/>
                      </a:cubicBezTo>
                      <a:cubicBezTo>
                        <a:pt x="153520" y="61689"/>
                        <a:pt x="117195" y="47159"/>
                        <a:pt x="91696" y="45592"/>
                      </a:cubicBezTo>
                      <a:cubicBezTo>
                        <a:pt x="104232" y="37472"/>
                        <a:pt x="140414" y="15535"/>
                        <a:pt x="122181" y="2857"/>
                      </a:cubicBezTo>
                      <a:cubicBezTo>
                        <a:pt x="103947" y="-9821"/>
                        <a:pt x="61212" y="22657"/>
                        <a:pt x="46967" y="33341"/>
                      </a:cubicBezTo>
                      <a:cubicBezTo>
                        <a:pt x="26454" y="48726"/>
                        <a:pt x="1952" y="71945"/>
                        <a:pt x="100" y="97017"/>
                      </a:cubicBezTo>
                      <a:cubicBezTo>
                        <a:pt x="-2179" y="126361"/>
                        <a:pt x="24174" y="109267"/>
                        <a:pt x="39844" y="103712"/>
                      </a:cubicBezTo>
                      <a:close/>
                    </a:path>
                  </a:pathLst>
                </a:custGeom>
                <a:solidFill>
                  <a:srgbClr val="DBDBDB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813AD777-070A-4AD9-8EC4-4B77CD0A8E6E}"/>
                    </a:ext>
                  </a:extLst>
                </p:cNvPr>
                <p:cNvSpPr/>
                <p:nvPr/>
              </p:nvSpPr>
              <p:spPr>
                <a:xfrm>
                  <a:off x="1736136" y="1073502"/>
                  <a:ext cx="121266" cy="87517"/>
                </a:xfrm>
                <a:custGeom>
                  <a:avLst/>
                  <a:gdLst>
                    <a:gd name="connsiteX0" fmla="*/ 35615 w 121266"/>
                    <a:gd name="connsiteY0" fmla="*/ 80940 h 87517"/>
                    <a:gd name="connsiteX1" fmla="*/ 114960 w 121266"/>
                    <a:gd name="connsiteY1" fmla="*/ 79373 h 87517"/>
                    <a:gd name="connsiteX2" fmla="*/ 64247 w 121266"/>
                    <a:gd name="connsiteY2" fmla="*/ 41482 h 87517"/>
                    <a:gd name="connsiteX3" fmla="*/ 121228 w 121266"/>
                    <a:gd name="connsiteY3" fmla="*/ 10855 h 87517"/>
                    <a:gd name="connsiteX4" fmla="*/ 34475 w 121266"/>
                    <a:gd name="connsiteY4" fmla="*/ 26239 h 87517"/>
                    <a:gd name="connsiteX5" fmla="*/ 2566 w 121266"/>
                    <a:gd name="connsiteY5" fmla="*/ 84359 h 87517"/>
                    <a:gd name="connsiteX6" fmla="*/ 35615 w 121266"/>
                    <a:gd name="connsiteY6" fmla="*/ 80940 h 875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1266" h="87517">
                      <a:moveTo>
                        <a:pt x="35615" y="80940"/>
                      </a:moveTo>
                      <a:cubicBezTo>
                        <a:pt x="61826" y="70257"/>
                        <a:pt x="110402" y="88918"/>
                        <a:pt x="114960" y="79373"/>
                      </a:cubicBezTo>
                      <a:cubicBezTo>
                        <a:pt x="124219" y="60000"/>
                        <a:pt x="85330" y="44900"/>
                        <a:pt x="64247" y="41482"/>
                      </a:cubicBezTo>
                      <a:cubicBezTo>
                        <a:pt x="84048" y="36923"/>
                        <a:pt x="121228" y="29801"/>
                        <a:pt x="121228" y="10855"/>
                      </a:cubicBezTo>
                      <a:cubicBezTo>
                        <a:pt x="121228" y="-12222"/>
                        <a:pt x="64247" y="5442"/>
                        <a:pt x="34475" y="26239"/>
                      </a:cubicBezTo>
                      <a:cubicBezTo>
                        <a:pt x="-2277" y="52308"/>
                        <a:pt x="-3132" y="78804"/>
                        <a:pt x="2566" y="84359"/>
                      </a:cubicBezTo>
                      <a:cubicBezTo>
                        <a:pt x="10544" y="92194"/>
                        <a:pt x="31341" y="83077"/>
                        <a:pt x="35615" y="80940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F32F3A28-5333-48A3-9740-3A259D752DEF}"/>
                    </a:ext>
                  </a:extLst>
                </p:cNvPr>
                <p:cNvSpPr/>
                <p:nvPr/>
              </p:nvSpPr>
              <p:spPr>
                <a:xfrm>
                  <a:off x="1537407" y="1015082"/>
                  <a:ext cx="204237" cy="588130"/>
                </a:xfrm>
                <a:custGeom>
                  <a:avLst/>
                  <a:gdLst>
                    <a:gd name="connsiteX0" fmla="*/ 95028 w 204237"/>
                    <a:gd name="connsiteY0" fmla="*/ 411013 h 588130"/>
                    <a:gd name="connsiteX1" fmla="*/ 57421 w 204237"/>
                    <a:gd name="connsiteY1" fmla="*/ 584661 h 588130"/>
                    <a:gd name="connsiteX2" fmla="*/ 52364 w 204237"/>
                    <a:gd name="connsiteY2" fmla="*/ 588008 h 588130"/>
                    <a:gd name="connsiteX3" fmla="*/ 49016 w 204237"/>
                    <a:gd name="connsiteY3" fmla="*/ 582951 h 588130"/>
                    <a:gd name="connsiteX4" fmla="*/ 79358 w 204237"/>
                    <a:gd name="connsiteY4" fmla="*/ 423406 h 588130"/>
                    <a:gd name="connsiteX5" fmla="*/ 88760 w 204237"/>
                    <a:gd name="connsiteY5" fmla="*/ 259446 h 588130"/>
                    <a:gd name="connsiteX6" fmla="*/ 298 w 204237"/>
                    <a:gd name="connsiteY6" fmla="*/ 3034 h 588130"/>
                    <a:gd name="connsiteX7" fmla="*/ 3004 w 204237"/>
                    <a:gd name="connsiteY7" fmla="*/ 470 h 588130"/>
                    <a:gd name="connsiteX8" fmla="*/ 102720 w 204237"/>
                    <a:gd name="connsiteY8" fmla="*/ 321554 h 588130"/>
                    <a:gd name="connsiteX9" fmla="*/ 199729 w 204237"/>
                    <a:gd name="connsiteY9" fmla="*/ 141497 h 588130"/>
                    <a:gd name="connsiteX10" fmla="*/ 204145 w 204237"/>
                    <a:gd name="connsiteY10" fmla="*/ 144488 h 588130"/>
                    <a:gd name="connsiteX11" fmla="*/ 102293 w 204237"/>
                    <a:gd name="connsiteY11" fmla="*/ 361440 h 588130"/>
                    <a:gd name="connsiteX12" fmla="*/ 95028 w 204237"/>
                    <a:gd name="connsiteY12" fmla="*/ 411013 h 588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04237" h="588130">
                      <a:moveTo>
                        <a:pt x="95028" y="411013"/>
                      </a:moveTo>
                      <a:cubicBezTo>
                        <a:pt x="86919" y="469766"/>
                        <a:pt x="74347" y="527817"/>
                        <a:pt x="57421" y="584661"/>
                      </a:cubicBezTo>
                      <a:cubicBezTo>
                        <a:pt x="56949" y="586981"/>
                        <a:pt x="54685" y="588480"/>
                        <a:pt x="52364" y="588008"/>
                      </a:cubicBezTo>
                      <a:cubicBezTo>
                        <a:pt x="50043" y="587536"/>
                        <a:pt x="48544" y="585272"/>
                        <a:pt x="49016" y="582951"/>
                      </a:cubicBezTo>
                      <a:cubicBezTo>
                        <a:pt x="56993" y="529390"/>
                        <a:pt x="71523" y="476825"/>
                        <a:pt x="79358" y="423406"/>
                      </a:cubicBezTo>
                      <a:cubicBezTo>
                        <a:pt x="88108" y="369220"/>
                        <a:pt x="91259" y="314277"/>
                        <a:pt x="88760" y="259446"/>
                      </a:cubicBezTo>
                      <a:cubicBezTo>
                        <a:pt x="83632" y="169274"/>
                        <a:pt x="59130" y="73263"/>
                        <a:pt x="298" y="3034"/>
                      </a:cubicBezTo>
                      <a:cubicBezTo>
                        <a:pt x="-984" y="1325"/>
                        <a:pt x="1722" y="-1097"/>
                        <a:pt x="3004" y="470"/>
                      </a:cubicBezTo>
                      <a:cubicBezTo>
                        <a:pt x="120954" y="137935"/>
                        <a:pt x="102720" y="306454"/>
                        <a:pt x="102720" y="321554"/>
                      </a:cubicBezTo>
                      <a:cubicBezTo>
                        <a:pt x="119387" y="264574"/>
                        <a:pt x="136623" y="199474"/>
                        <a:pt x="199729" y="141497"/>
                      </a:cubicBezTo>
                      <a:cubicBezTo>
                        <a:pt x="202435" y="138932"/>
                        <a:pt x="204572" y="140214"/>
                        <a:pt x="204145" y="144488"/>
                      </a:cubicBezTo>
                      <a:cubicBezTo>
                        <a:pt x="192891" y="249902"/>
                        <a:pt x="163546" y="305030"/>
                        <a:pt x="102293" y="361440"/>
                      </a:cubicBezTo>
                      <a:cubicBezTo>
                        <a:pt x="99871" y="377822"/>
                        <a:pt x="97734" y="394489"/>
                        <a:pt x="95028" y="411013"/>
                      </a:cubicBezTo>
                      <a:close/>
                    </a:path>
                  </a:pathLst>
                </a:custGeom>
                <a:solidFill>
                  <a:srgbClr val="A6A6A6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C0FEB3F8-80A7-4C1E-80F4-CB64938CCB27}"/>
                    </a:ext>
                  </a:extLst>
                </p:cNvPr>
                <p:cNvSpPr/>
                <p:nvPr/>
              </p:nvSpPr>
              <p:spPr>
                <a:xfrm>
                  <a:off x="1434983" y="887448"/>
                  <a:ext cx="150232" cy="174404"/>
                </a:xfrm>
                <a:custGeom>
                  <a:avLst/>
                  <a:gdLst>
                    <a:gd name="connsiteX0" fmla="*/ 101582 w 150232"/>
                    <a:gd name="connsiteY0" fmla="*/ 146196 h 174404"/>
                    <a:gd name="connsiteX1" fmla="*/ 30357 w 150232"/>
                    <a:gd name="connsiteY1" fmla="*/ 165569 h 174404"/>
                    <a:gd name="connsiteX2" fmla="*/ 9406 w 150232"/>
                    <a:gd name="connsiteY2" fmla="*/ 152719 h 174404"/>
                    <a:gd name="connsiteX3" fmla="*/ 9132 w 150232"/>
                    <a:gd name="connsiteY3" fmla="*/ 151324 h 174404"/>
                    <a:gd name="connsiteX4" fmla="*/ 67679 w 150232"/>
                    <a:gd name="connsiteY4" fmla="*/ 98618 h 174404"/>
                    <a:gd name="connsiteX5" fmla="*/ 14830 w 150232"/>
                    <a:gd name="connsiteY5" fmla="*/ 97621 h 174404"/>
                    <a:gd name="connsiteX6" fmla="*/ 76 w 150232"/>
                    <a:gd name="connsiteY6" fmla="*/ 78981 h 174404"/>
                    <a:gd name="connsiteX7" fmla="*/ 585 w 150232"/>
                    <a:gd name="connsiteY7" fmla="*/ 76395 h 174404"/>
                    <a:gd name="connsiteX8" fmla="*/ 80215 w 150232"/>
                    <a:gd name="connsiteY8" fmla="*/ 59444 h 174404"/>
                    <a:gd name="connsiteX9" fmla="*/ 71952 w 150232"/>
                    <a:gd name="connsiteY9" fmla="*/ 42 h 174404"/>
                    <a:gd name="connsiteX10" fmla="*/ 132209 w 150232"/>
                    <a:gd name="connsiteY10" fmla="*/ 71267 h 174404"/>
                    <a:gd name="connsiteX11" fmla="*/ 145457 w 150232"/>
                    <a:gd name="connsiteY11" fmla="*/ 161581 h 174404"/>
                    <a:gd name="connsiteX12" fmla="*/ 101582 w 150232"/>
                    <a:gd name="connsiteY12" fmla="*/ 146196 h 1744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232" h="174404">
                      <a:moveTo>
                        <a:pt x="101582" y="146196"/>
                      </a:moveTo>
                      <a:cubicBezTo>
                        <a:pt x="80357" y="136794"/>
                        <a:pt x="51155" y="163718"/>
                        <a:pt x="30357" y="165569"/>
                      </a:cubicBezTo>
                      <a:cubicBezTo>
                        <a:pt x="21023" y="167806"/>
                        <a:pt x="11643" y="162053"/>
                        <a:pt x="9406" y="152719"/>
                      </a:cubicBezTo>
                      <a:cubicBezTo>
                        <a:pt x="9296" y="152258"/>
                        <a:pt x="9204" y="151793"/>
                        <a:pt x="9132" y="151324"/>
                      </a:cubicBezTo>
                      <a:cubicBezTo>
                        <a:pt x="3861" y="121125"/>
                        <a:pt x="39474" y="104031"/>
                        <a:pt x="67679" y="98618"/>
                      </a:cubicBezTo>
                      <a:cubicBezTo>
                        <a:pt x="49873" y="97478"/>
                        <a:pt x="32351" y="102321"/>
                        <a:pt x="14830" y="97621"/>
                      </a:cubicBezTo>
                      <a:cubicBezTo>
                        <a:pt x="5608" y="96548"/>
                        <a:pt x="-997" y="88203"/>
                        <a:pt x="76" y="78981"/>
                      </a:cubicBezTo>
                      <a:cubicBezTo>
                        <a:pt x="178" y="78107"/>
                        <a:pt x="348" y="77243"/>
                        <a:pt x="585" y="76395"/>
                      </a:cubicBezTo>
                      <a:cubicBezTo>
                        <a:pt x="8419" y="42350"/>
                        <a:pt x="53434" y="47905"/>
                        <a:pt x="80215" y="59444"/>
                      </a:cubicBezTo>
                      <a:cubicBezTo>
                        <a:pt x="71668" y="45199"/>
                        <a:pt x="46739" y="2464"/>
                        <a:pt x="71952" y="42"/>
                      </a:cubicBezTo>
                      <a:cubicBezTo>
                        <a:pt x="97166" y="-2380"/>
                        <a:pt x="123804" y="53033"/>
                        <a:pt x="132209" y="71267"/>
                      </a:cubicBezTo>
                      <a:cubicBezTo>
                        <a:pt x="144745" y="98048"/>
                        <a:pt x="157280" y="134943"/>
                        <a:pt x="145457" y="161581"/>
                      </a:cubicBezTo>
                      <a:cubicBezTo>
                        <a:pt x="132209" y="192065"/>
                        <a:pt x="114545" y="160299"/>
                        <a:pt x="101582" y="146196"/>
                      </a:cubicBezTo>
                      <a:close/>
                    </a:path>
                  </a:pathLst>
                </a:custGeom>
                <a:solidFill>
                  <a:srgbClr val="DBDBDB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9E87AC09-BD77-4C59-AAF2-58A6713ACAF8}"/>
                    </a:ext>
                  </a:extLst>
                </p:cNvPr>
                <p:cNvSpPr/>
                <p:nvPr/>
              </p:nvSpPr>
              <p:spPr>
                <a:xfrm>
                  <a:off x="1460246" y="917828"/>
                  <a:ext cx="123632" cy="145578"/>
                </a:xfrm>
                <a:custGeom>
                  <a:avLst/>
                  <a:gdLst>
                    <a:gd name="connsiteX0" fmla="*/ 79881 w 123632"/>
                    <a:gd name="connsiteY0" fmla="*/ 123793 h 145578"/>
                    <a:gd name="connsiteX1" fmla="*/ -34 w 123632"/>
                    <a:gd name="connsiteY1" fmla="*/ 79206 h 145578"/>
                    <a:gd name="connsiteX2" fmla="*/ 72331 w 123632"/>
                    <a:gd name="connsiteY2" fmla="*/ 68095 h 145578"/>
                    <a:gd name="connsiteX3" fmla="*/ 30593 w 123632"/>
                    <a:gd name="connsiteY3" fmla="*/ 5987 h 145578"/>
                    <a:gd name="connsiteX4" fmla="*/ 110650 w 123632"/>
                    <a:gd name="connsiteY4" fmla="*/ 68665 h 145578"/>
                    <a:gd name="connsiteX5" fmla="*/ 111505 w 123632"/>
                    <a:gd name="connsiteY5" fmla="*/ 145161 h 145578"/>
                    <a:gd name="connsiteX6" fmla="*/ 79881 w 123632"/>
                    <a:gd name="connsiteY6" fmla="*/ 123793 h 14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3632" h="145578">
                      <a:moveTo>
                        <a:pt x="79881" y="123793"/>
                      </a:moveTo>
                      <a:cubicBezTo>
                        <a:pt x="59083" y="98864"/>
                        <a:pt x="-604" y="91457"/>
                        <a:pt x="-34" y="79206"/>
                      </a:cubicBezTo>
                      <a:cubicBezTo>
                        <a:pt x="1105" y="54420"/>
                        <a:pt x="48826" y="60118"/>
                        <a:pt x="72331" y="68095"/>
                      </a:cubicBezTo>
                      <a:cubicBezTo>
                        <a:pt x="54667" y="52710"/>
                        <a:pt x="19909" y="25360"/>
                        <a:pt x="30593" y="5987"/>
                      </a:cubicBezTo>
                      <a:cubicBezTo>
                        <a:pt x="43698" y="-17233"/>
                        <a:pt x="91989" y="31628"/>
                        <a:pt x="110650" y="68665"/>
                      </a:cubicBezTo>
                      <a:cubicBezTo>
                        <a:pt x="134012" y="115246"/>
                        <a:pt x="120337" y="142597"/>
                        <a:pt x="111505" y="145161"/>
                      </a:cubicBezTo>
                      <a:cubicBezTo>
                        <a:pt x="99396" y="148580"/>
                        <a:pt x="83299" y="128067"/>
                        <a:pt x="79881" y="123793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EEEEB70D-3234-4AD8-873F-CD6BA5E97483}"/>
                    </a:ext>
                  </a:extLst>
                </p:cNvPr>
                <p:cNvSpPr/>
                <p:nvPr/>
              </p:nvSpPr>
              <p:spPr>
                <a:xfrm>
                  <a:off x="1445720" y="1457327"/>
                  <a:ext cx="316382" cy="397579"/>
                </a:xfrm>
                <a:custGeom>
                  <a:avLst/>
                  <a:gdLst>
                    <a:gd name="connsiteX0" fmla="*/ 264350 w 316382"/>
                    <a:gd name="connsiteY0" fmla="*/ 392 h 397579"/>
                    <a:gd name="connsiteX1" fmla="*/ 316345 w 316382"/>
                    <a:gd name="connsiteY1" fmla="*/ 397545 h 397579"/>
                    <a:gd name="connsiteX2" fmla="*/ -38 w 316382"/>
                    <a:gd name="connsiteY2" fmla="*/ 397545 h 397579"/>
                    <a:gd name="connsiteX3" fmla="*/ 65346 w 316382"/>
                    <a:gd name="connsiteY3" fmla="*/ -35 h 397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6382" h="397579">
                      <a:moveTo>
                        <a:pt x="264350" y="392"/>
                      </a:moveTo>
                      <a:lnTo>
                        <a:pt x="316345" y="397545"/>
                      </a:lnTo>
                      <a:lnTo>
                        <a:pt x="-38" y="397545"/>
                      </a:lnTo>
                      <a:cubicBezTo>
                        <a:pt x="6514" y="362359"/>
                        <a:pt x="65346" y="-35"/>
                        <a:pt x="65346" y="-35"/>
                      </a:cubicBezTo>
                      <a:close/>
                    </a:path>
                  </a:pathLst>
                </a:custGeom>
                <a:solidFill>
                  <a:srgbClr val="DBDBDB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C2422EAD-2D04-42B2-8F5E-8D83273F0A85}"/>
                    </a:ext>
                  </a:extLst>
                </p:cNvPr>
                <p:cNvSpPr/>
                <p:nvPr/>
              </p:nvSpPr>
              <p:spPr>
                <a:xfrm>
                  <a:off x="5414538" y="997892"/>
                  <a:ext cx="562695" cy="877812"/>
                </a:xfrm>
                <a:custGeom>
                  <a:avLst/>
                  <a:gdLst>
                    <a:gd name="connsiteX0" fmla="*/ 68480 w 562695"/>
                    <a:gd name="connsiteY0" fmla="*/ 561537 h 877812"/>
                    <a:gd name="connsiteX1" fmla="*/ 114634 w 562695"/>
                    <a:gd name="connsiteY1" fmla="*/ 459970 h 877812"/>
                    <a:gd name="connsiteX2" fmla="*/ 215205 w 562695"/>
                    <a:gd name="connsiteY2" fmla="*/ 397862 h 877812"/>
                    <a:gd name="connsiteX3" fmla="*/ 266202 w 562695"/>
                    <a:gd name="connsiteY3" fmla="*/ 383617 h 877812"/>
                    <a:gd name="connsiteX4" fmla="*/ 326601 w 562695"/>
                    <a:gd name="connsiteY4" fmla="*/ 363389 h 877812"/>
                    <a:gd name="connsiteX5" fmla="*/ 380875 w 562695"/>
                    <a:gd name="connsiteY5" fmla="*/ 328773 h 877812"/>
                    <a:gd name="connsiteX6" fmla="*/ 413496 w 562695"/>
                    <a:gd name="connsiteY6" fmla="*/ 273360 h 877812"/>
                    <a:gd name="connsiteX7" fmla="*/ 415063 w 562695"/>
                    <a:gd name="connsiteY7" fmla="*/ 226209 h 877812"/>
                    <a:gd name="connsiteX8" fmla="*/ 397968 w 562695"/>
                    <a:gd name="connsiteY8" fmla="*/ 187177 h 877812"/>
                    <a:gd name="connsiteX9" fmla="*/ 366060 w 562695"/>
                    <a:gd name="connsiteY9" fmla="*/ 157832 h 877812"/>
                    <a:gd name="connsiteX10" fmla="*/ 324749 w 562695"/>
                    <a:gd name="connsiteY10" fmla="*/ 140453 h 877812"/>
                    <a:gd name="connsiteX11" fmla="*/ 273467 w 562695"/>
                    <a:gd name="connsiteY11" fmla="*/ 138032 h 877812"/>
                    <a:gd name="connsiteX12" fmla="*/ 228452 w 562695"/>
                    <a:gd name="connsiteY12" fmla="*/ 151137 h 877812"/>
                    <a:gd name="connsiteX13" fmla="*/ 189136 w 562695"/>
                    <a:gd name="connsiteY13" fmla="*/ 174642 h 877812"/>
                    <a:gd name="connsiteX14" fmla="*/ 157084 w 562695"/>
                    <a:gd name="connsiteY14" fmla="*/ 201992 h 877812"/>
                    <a:gd name="connsiteX15" fmla="*/ 70190 w 562695"/>
                    <a:gd name="connsiteY15" fmla="*/ 102277 h 877812"/>
                    <a:gd name="connsiteX16" fmla="*/ 128595 w 562695"/>
                    <a:gd name="connsiteY16" fmla="*/ 46151 h 877812"/>
                    <a:gd name="connsiteX17" fmla="*/ 199820 w 562695"/>
                    <a:gd name="connsiteY17" fmla="*/ 12105 h 877812"/>
                    <a:gd name="connsiteX18" fmla="*/ 279308 w 562695"/>
                    <a:gd name="connsiteY18" fmla="*/ -3 h 877812"/>
                    <a:gd name="connsiteX19" fmla="*/ 361787 w 562695"/>
                    <a:gd name="connsiteY19" fmla="*/ 9826 h 877812"/>
                    <a:gd name="connsiteX20" fmla="*/ 449109 w 562695"/>
                    <a:gd name="connsiteY20" fmla="*/ 45866 h 877812"/>
                    <a:gd name="connsiteX21" fmla="*/ 518910 w 562695"/>
                    <a:gd name="connsiteY21" fmla="*/ 108544 h 877812"/>
                    <a:gd name="connsiteX22" fmla="*/ 558226 w 562695"/>
                    <a:gd name="connsiteY22" fmla="*/ 197576 h 877812"/>
                    <a:gd name="connsiteX23" fmla="*/ 553383 w 562695"/>
                    <a:gd name="connsiteY23" fmla="*/ 311537 h 877812"/>
                    <a:gd name="connsiteX24" fmla="*/ 527172 w 562695"/>
                    <a:gd name="connsiteY24" fmla="*/ 377634 h 877812"/>
                    <a:gd name="connsiteX25" fmla="*/ 487571 w 562695"/>
                    <a:gd name="connsiteY25" fmla="*/ 424927 h 877812"/>
                    <a:gd name="connsiteX26" fmla="*/ 436716 w 562695"/>
                    <a:gd name="connsiteY26" fmla="*/ 458403 h 877812"/>
                    <a:gd name="connsiteX27" fmla="*/ 375320 w 562695"/>
                    <a:gd name="connsiteY27" fmla="*/ 482762 h 877812"/>
                    <a:gd name="connsiteX28" fmla="*/ 319906 w 562695"/>
                    <a:gd name="connsiteY28" fmla="*/ 498432 h 877812"/>
                    <a:gd name="connsiteX29" fmla="*/ 268339 w 562695"/>
                    <a:gd name="connsiteY29" fmla="*/ 516950 h 877812"/>
                    <a:gd name="connsiteX30" fmla="*/ 225604 w 562695"/>
                    <a:gd name="connsiteY30" fmla="*/ 546295 h 877812"/>
                    <a:gd name="connsiteX31" fmla="*/ 199963 w 562695"/>
                    <a:gd name="connsiteY31" fmla="*/ 594443 h 877812"/>
                    <a:gd name="connsiteX32" fmla="*/ -38 w 562695"/>
                    <a:gd name="connsiteY32" fmla="*/ 844017 h 877812"/>
                    <a:gd name="connsiteX33" fmla="*/ 41985 w 562695"/>
                    <a:gd name="connsiteY33" fmla="*/ 677065 h 877812"/>
                    <a:gd name="connsiteX34" fmla="*/ 176316 w 562695"/>
                    <a:gd name="connsiteY34" fmla="*/ 710826 h 877812"/>
                    <a:gd name="connsiteX35" fmla="*/ 134293 w 562695"/>
                    <a:gd name="connsiteY35" fmla="*/ 877778 h 877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562695" h="877812">
                      <a:moveTo>
                        <a:pt x="68480" y="561537"/>
                      </a:moveTo>
                      <a:cubicBezTo>
                        <a:pt x="77102" y="524998"/>
                        <a:pt x="92781" y="490496"/>
                        <a:pt x="114634" y="459970"/>
                      </a:cubicBezTo>
                      <a:cubicBezTo>
                        <a:pt x="135432" y="431480"/>
                        <a:pt x="168956" y="410777"/>
                        <a:pt x="215205" y="397862"/>
                      </a:cubicBezTo>
                      <a:cubicBezTo>
                        <a:pt x="229450" y="393588"/>
                        <a:pt x="246116" y="389030"/>
                        <a:pt x="266202" y="383617"/>
                      </a:cubicBezTo>
                      <a:cubicBezTo>
                        <a:pt x="286871" y="378594"/>
                        <a:pt x="307076" y="371827"/>
                        <a:pt x="326601" y="363389"/>
                      </a:cubicBezTo>
                      <a:cubicBezTo>
                        <a:pt x="346470" y="354908"/>
                        <a:pt x="364807" y="343213"/>
                        <a:pt x="380875" y="328773"/>
                      </a:cubicBezTo>
                      <a:cubicBezTo>
                        <a:pt x="397159" y="314073"/>
                        <a:pt x="408544" y="294732"/>
                        <a:pt x="413496" y="273360"/>
                      </a:cubicBezTo>
                      <a:cubicBezTo>
                        <a:pt x="417749" y="257989"/>
                        <a:pt x="418287" y="241828"/>
                        <a:pt x="415063" y="226209"/>
                      </a:cubicBezTo>
                      <a:cubicBezTo>
                        <a:pt x="412066" y="212175"/>
                        <a:pt x="406250" y="198896"/>
                        <a:pt x="397968" y="187177"/>
                      </a:cubicBezTo>
                      <a:cubicBezTo>
                        <a:pt x="389405" y="175357"/>
                        <a:pt x="378554" y="165378"/>
                        <a:pt x="366060" y="157832"/>
                      </a:cubicBezTo>
                      <a:cubicBezTo>
                        <a:pt x="353280" y="149919"/>
                        <a:pt x="339342" y="144055"/>
                        <a:pt x="324749" y="140453"/>
                      </a:cubicBezTo>
                      <a:cubicBezTo>
                        <a:pt x="308000" y="136149"/>
                        <a:pt x="290547" y="135325"/>
                        <a:pt x="273467" y="138032"/>
                      </a:cubicBezTo>
                      <a:cubicBezTo>
                        <a:pt x="257937" y="140340"/>
                        <a:pt x="242794" y="144749"/>
                        <a:pt x="228452" y="151137"/>
                      </a:cubicBezTo>
                      <a:cubicBezTo>
                        <a:pt x="214471" y="157404"/>
                        <a:pt x="201275" y="165293"/>
                        <a:pt x="189136" y="174642"/>
                      </a:cubicBezTo>
                      <a:cubicBezTo>
                        <a:pt x="177940" y="183141"/>
                        <a:pt x="167239" y="192272"/>
                        <a:pt x="157084" y="201992"/>
                      </a:cubicBezTo>
                      <a:lnTo>
                        <a:pt x="70190" y="102277"/>
                      </a:lnTo>
                      <a:cubicBezTo>
                        <a:pt x="86369" y="80422"/>
                        <a:pt x="106114" y="61448"/>
                        <a:pt x="128595" y="46151"/>
                      </a:cubicBezTo>
                      <a:cubicBezTo>
                        <a:pt x="150487" y="31281"/>
                        <a:pt x="174500" y="19803"/>
                        <a:pt x="199820" y="12105"/>
                      </a:cubicBezTo>
                      <a:cubicBezTo>
                        <a:pt x="225623" y="4389"/>
                        <a:pt x="252378" y="314"/>
                        <a:pt x="279308" y="-3"/>
                      </a:cubicBezTo>
                      <a:cubicBezTo>
                        <a:pt x="307115" y="-401"/>
                        <a:pt x="334852" y="2905"/>
                        <a:pt x="361787" y="9826"/>
                      </a:cubicBezTo>
                      <a:cubicBezTo>
                        <a:pt x="392477" y="17573"/>
                        <a:pt x="421888" y="29712"/>
                        <a:pt x="449109" y="45866"/>
                      </a:cubicBezTo>
                      <a:cubicBezTo>
                        <a:pt x="476315" y="61906"/>
                        <a:pt x="500045" y="83215"/>
                        <a:pt x="518910" y="108544"/>
                      </a:cubicBezTo>
                      <a:cubicBezTo>
                        <a:pt x="538356" y="134997"/>
                        <a:pt x="551775" y="165385"/>
                        <a:pt x="558226" y="197576"/>
                      </a:cubicBezTo>
                      <a:cubicBezTo>
                        <a:pt x="565472" y="235424"/>
                        <a:pt x="563814" y="274439"/>
                        <a:pt x="553383" y="311537"/>
                      </a:cubicBezTo>
                      <a:cubicBezTo>
                        <a:pt x="547968" y="334745"/>
                        <a:pt x="539135" y="357021"/>
                        <a:pt x="527172" y="377634"/>
                      </a:cubicBezTo>
                      <a:cubicBezTo>
                        <a:pt x="516545" y="395385"/>
                        <a:pt x="503180" y="411347"/>
                        <a:pt x="487571" y="424927"/>
                      </a:cubicBezTo>
                      <a:cubicBezTo>
                        <a:pt x="472111" y="438202"/>
                        <a:pt x="455021" y="449451"/>
                        <a:pt x="436716" y="458403"/>
                      </a:cubicBezTo>
                      <a:cubicBezTo>
                        <a:pt x="416856" y="467973"/>
                        <a:pt x="396339" y="476114"/>
                        <a:pt x="375320" y="482762"/>
                      </a:cubicBezTo>
                      <a:cubicBezTo>
                        <a:pt x="356658" y="488460"/>
                        <a:pt x="338282" y="493588"/>
                        <a:pt x="319906" y="498432"/>
                      </a:cubicBezTo>
                      <a:cubicBezTo>
                        <a:pt x="302185" y="503007"/>
                        <a:pt x="284923" y="509206"/>
                        <a:pt x="268339" y="516950"/>
                      </a:cubicBezTo>
                      <a:cubicBezTo>
                        <a:pt x="252480" y="524144"/>
                        <a:pt x="238014" y="534078"/>
                        <a:pt x="225604" y="546295"/>
                      </a:cubicBezTo>
                      <a:cubicBezTo>
                        <a:pt x="212856" y="559727"/>
                        <a:pt x="203993" y="576369"/>
                        <a:pt x="199963" y="594443"/>
                      </a:cubicBezTo>
                      <a:close/>
                      <a:moveTo>
                        <a:pt x="-38" y="844017"/>
                      </a:moveTo>
                      <a:lnTo>
                        <a:pt x="41985" y="677065"/>
                      </a:lnTo>
                      <a:lnTo>
                        <a:pt x="176316" y="710826"/>
                      </a:lnTo>
                      <a:lnTo>
                        <a:pt x="134293" y="877778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DADC53BA-ABEA-4DC8-B9A9-3538E0ABCD4F}"/>
                    </a:ext>
                  </a:extLst>
                </p:cNvPr>
                <p:cNvSpPr/>
                <p:nvPr/>
              </p:nvSpPr>
              <p:spPr>
                <a:xfrm>
                  <a:off x="999077" y="4446085"/>
                  <a:ext cx="392938" cy="675295"/>
                </a:xfrm>
                <a:custGeom>
                  <a:avLst/>
                  <a:gdLst>
                    <a:gd name="connsiteX0" fmla="*/ 245606 w 392938"/>
                    <a:gd name="connsiteY0" fmla="*/ 209510 h 675295"/>
                    <a:gd name="connsiteX1" fmla="*/ 247886 w 392938"/>
                    <a:gd name="connsiteY1" fmla="*/ 291704 h 675295"/>
                    <a:gd name="connsiteX2" fmla="*/ 201732 w 392938"/>
                    <a:gd name="connsiteY2" fmla="*/ 365493 h 675295"/>
                    <a:gd name="connsiteX3" fmla="*/ 172244 w 392938"/>
                    <a:gd name="connsiteY3" fmla="*/ 390992 h 675295"/>
                    <a:gd name="connsiteX4" fmla="*/ 138768 w 392938"/>
                    <a:gd name="connsiteY4" fmla="*/ 423898 h 675295"/>
                    <a:gd name="connsiteX5" fmla="*/ 113840 w 392938"/>
                    <a:gd name="connsiteY5" fmla="*/ 464354 h 675295"/>
                    <a:gd name="connsiteX6" fmla="*/ 110136 w 392938"/>
                    <a:gd name="connsiteY6" fmla="*/ 511647 h 675295"/>
                    <a:gd name="connsiteX7" fmla="*/ 124381 w 392938"/>
                    <a:gd name="connsiteY7" fmla="*/ 543556 h 675295"/>
                    <a:gd name="connsiteX8" fmla="*/ 148313 w 392938"/>
                    <a:gd name="connsiteY8" fmla="*/ 563927 h 675295"/>
                    <a:gd name="connsiteX9" fmla="*/ 178940 w 392938"/>
                    <a:gd name="connsiteY9" fmla="*/ 572901 h 675295"/>
                    <a:gd name="connsiteX10" fmla="*/ 211988 w 392938"/>
                    <a:gd name="connsiteY10" fmla="*/ 571192 h 675295"/>
                    <a:gd name="connsiteX11" fmla="*/ 246604 w 392938"/>
                    <a:gd name="connsiteY11" fmla="*/ 556947 h 675295"/>
                    <a:gd name="connsiteX12" fmla="*/ 272245 w 392938"/>
                    <a:gd name="connsiteY12" fmla="*/ 533727 h 675295"/>
                    <a:gd name="connsiteX13" fmla="*/ 290764 w 392938"/>
                    <a:gd name="connsiteY13" fmla="*/ 505237 h 675295"/>
                    <a:gd name="connsiteX14" fmla="*/ 303157 w 392938"/>
                    <a:gd name="connsiteY14" fmla="*/ 476747 h 675295"/>
                    <a:gd name="connsiteX15" fmla="*/ 392900 w 392938"/>
                    <a:gd name="connsiteY15" fmla="*/ 514354 h 675295"/>
                    <a:gd name="connsiteX16" fmla="*/ 372103 w 392938"/>
                    <a:gd name="connsiteY16" fmla="*/ 570480 h 675295"/>
                    <a:gd name="connsiteX17" fmla="*/ 335635 w 392938"/>
                    <a:gd name="connsiteY17" fmla="*/ 616206 h 675295"/>
                    <a:gd name="connsiteX18" fmla="*/ 286775 w 392938"/>
                    <a:gd name="connsiteY18" fmla="*/ 649967 h 675295"/>
                    <a:gd name="connsiteX19" fmla="*/ 228940 w 392938"/>
                    <a:gd name="connsiteY19" fmla="*/ 670052 h 675295"/>
                    <a:gd name="connsiteX20" fmla="*/ 159424 w 392938"/>
                    <a:gd name="connsiteY20" fmla="*/ 674468 h 675295"/>
                    <a:gd name="connsiteX21" fmla="*/ 92899 w 392938"/>
                    <a:gd name="connsiteY21" fmla="*/ 655523 h 675295"/>
                    <a:gd name="connsiteX22" fmla="*/ 37913 w 392938"/>
                    <a:gd name="connsiteY22" fmla="*/ 609084 h 675295"/>
                    <a:gd name="connsiteX23" fmla="*/ 4438 w 392938"/>
                    <a:gd name="connsiteY23" fmla="*/ 532018 h 675295"/>
                    <a:gd name="connsiteX24" fmla="*/ 449 w 392938"/>
                    <a:gd name="connsiteY24" fmla="*/ 479738 h 675295"/>
                    <a:gd name="connsiteX25" fmla="*/ 11418 w 392938"/>
                    <a:gd name="connsiteY25" fmla="*/ 435578 h 675295"/>
                    <a:gd name="connsiteX26" fmla="*/ 34352 w 392938"/>
                    <a:gd name="connsiteY26" fmla="*/ 396974 h 675295"/>
                    <a:gd name="connsiteX27" fmla="*/ 67116 w 392938"/>
                    <a:gd name="connsiteY27" fmla="*/ 360792 h 675295"/>
                    <a:gd name="connsiteX28" fmla="*/ 98882 w 392938"/>
                    <a:gd name="connsiteY28" fmla="*/ 332302 h 675295"/>
                    <a:gd name="connsiteX29" fmla="*/ 127372 w 392938"/>
                    <a:gd name="connsiteY29" fmla="*/ 303812 h 675295"/>
                    <a:gd name="connsiteX30" fmla="*/ 144751 w 392938"/>
                    <a:gd name="connsiteY30" fmla="*/ 270621 h 675295"/>
                    <a:gd name="connsiteX31" fmla="*/ 146176 w 392938"/>
                    <a:gd name="connsiteY31" fmla="*/ 230308 h 675295"/>
                    <a:gd name="connsiteX32" fmla="*/ 199737 w 392938"/>
                    <a:gd name="connsiteY32" fmla="*/ -35 h 675295"/>
                    <a:gd name="connsiteX33" fmla="*/ 225806 w 392938"/>
                    <a:gd name="connsiteY33" fmla="*/ 124324 h 675295"/>
                    <a:gd name="connsiteX34" fmla="*/ 126090 w 392938"/>
                    <a:gd name="connsiteY34" fmla="*/ 145264 h 675295"/>
                    <a:gd name="connsiteX35" fmla="*/ 100022 w 392938"/>
                    <a:gd name="connsiteY35" fmla="*/ 21047 h 6752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392938" h="675295">
                      <a:moveTo>
                        <a:pt x="245606" y="209510"/>
                      </a:moveTo>
                      <a:cubicBezTo>
                        <a:pt x="251720" y="236497"/>
                        <a:pt x="252495" y="264419"/>
                        <a:pt x="247886" y="291704"/>
                      </a:cubicBezTo>
                      <a:cubicBezTo>
                        <a:pt x="241086" y="320728"/>
                        <a:pt x="224854" y="346678"/>
                        <a:pt x="201732" y="365493"/>
                      </a:cubicBezTo>
                      <a:cubicBezTo>
                        <a:pt x="193754" y="372758"/>
                        <a:pt x="183925" y="381305"/>
                        <a:pt x="172244" y="390992"/>
                      </a:cubicBezTo>
                      <a:cubicBezTo>
                        <a:pt x="160151" y="400967"/>
                        <a:pt x="148950" y="411977"/>
                        <a:pt x="138768" y="423898"/>
                      </a:cubicBezTo>
                      <a:cubicBezTo>
                        <a:pt x="128272" y="435907"/>
                        <a:pt x="119847" y="449579"/>
                        <a:pt x="113840" y="464354"/>
                      </a:cubicBezTo>
                      <a:cubicBezTo>
                        <a:pt x="107811" y="479372"/>
                        <a:pt x="106519" y="495874"/>
                        <a:pt x="110136" y="511647"/>
                      </a:cubicBezTo>
                      <a:cubicBezTo>
                        <a:pt x="112354" y="523242"/>
                        <a:pt x="117230" y="534164"/>
                        <a:pt x="124381" y="543556"/>
                      </a:cubicBezTo>
                      <a:cubicBezTo>
                        <a:pt x="130920" y="551874"/>
                        <a:pt x="139057" y="558800"/>
                        <a:pt x="148313" y="563927"/>
                      </a:cubicBezTo>
                      <a:cubicBezTo>
                        <a:pt x="157829" y="568911"/>
                        <a:pt x="168238" y="571961"/>
                        <a:pt x="178940" y="572901"/>
                      </a:cubicBezTo>
                      <a:cubicBezTo>
                        <a:pt x="189978" y="574051"/>
                        <a:pt x="201128" y="573474"/>
                        <a:pt x="211988" y="571192"/>
                      </a:cubicBezTo>
                      <a:cubicBezTo>
                        <a:pt x="224360" y="568797"/>
                        <a:pt x="236129" y="563954"/>
                        <a:pt x="246604" y="556947"/>
                      </a:cubicBezTo>
                      <a:cubicBezTo>
                        <a:pt x="256184" y="550431"/>
                        <a:pt x="264813" y="542616"/>
                        <a:pt x="272245" y="533727"/>
                      </a:cubicBezTo>
                      <a:cubicBezTo>
                        <a:pt x="279482" y="524966"/>
                        <a:pt x="285695" y="515407"/>
                        <a:pt x="290764" y="505237"/>
                      </a:cubicBezTo>
                      <a:cubicBezTo>
                        <a:pt x="295496" y="496013"/>
                        <a:pt x="299635" y="486497"/>
                        <a:pt x="303157" y="476747"/>
                      </a:cubicBezTo>
                      <a:lnTo>
                        <a:pt x="392900" y="514354"/>
                      </a:lnTo>
                      <a:cubicBezTo>
                        <a:pt x="389158" y="534095"/>
                        <a:pt x="382128" y="553067"/>
                        <a:pt x="372103" y="570480"/>
                      </a:cubicBezTo>
                      <a:cubicBezTo>
                        <a:pt x="362359" y="587498"/>
                        <a:pt x="350060" y="602920"/>
                        <a:pt x="335635" y="616206"/>
                      </a:cubicBezTo>
                      <a:cubicBezTo>
                        <a:pt x="321054" y="629747"/>
                        <a:pt x="304598" y="641117"/>
                        <a:pt x="286775" y="649967"/>
                      </a:cubicBezTo>
                      <a:cubicBezTo>
                        <a:pt x="268461" y="659170"/>
                        <a:pt x="249016" y="665923"/>
                        <a:pt x="228940" y="670052"/>
                      </a:cubicBezTo>
                      <a:cubicBezTo>
                        <a:pt x="206102" y="674867"/>
                        <a:pt x="182687" y="676354"/>
                        <a:pt x="159424" y="674468"/>
                      </a:cubicBezTo>
                      <a:cubicBezTo>
                        <a:pt x="136212" y="672629"/>
                        <a:pt x="113598" y="666188"/>
                        <a:pt x="92899" y="655523"/>
                      </a:cubicBezTo>
                      <a:cubicBezTo>
                        <a:pt x="71425" y="644206"/>
                        <a:pt x="52664" y="628361"/>
                        <a:pt x="37913" y="609084"/>
                      </a:cubicBezTo>
                      <a:cubicBezTo>
                        <a:pt x="20957" y="586322"/>
                        <a:pt x="9500" y="559945"/>
                        <a:pt x="4438" y="532018"/>
                      </a:cubicBezTo>
                      <a:cubicBezTo>
                        <a:pt x="480" y="514892"/>
                        <a:pt x="-864" y="497266"/>
                        <a:pt x="449" y="479738"/>
                      </a:cubicBezTo>
                      <a:cubicBezTo>
                        <a:pt x="1715" y="464526"/>
                        <a:pt x="5419" y="449616"/>
                        <a:pt x="11418" y="435578"/>
                      </a:cubicBezTo>
                      <a:cubicBezTo>
                        <a:pt x="17306" y="421745"/>
                        <a:pt x="25020" y="408761"/>
                        <a:pt x="34352" y="396974"/>
                      </a:cubicBezTo>
                      <a:cubicBezTo>
                        <a:pt x="44359" y="384116"/>
                        <a:pt x="55310" y="372021"/>
                        <a:pt x="67116" y="360792"/>
                      </a:cubicBezTo>
                      <a:cubicBezTo>
                        <a:pt x="77657" y="351106"/>
                        <a:pt x="88198" y="341704"/>
                        <a:pt x="98882" y="332302"/>
                      </a:cubicBezTo>
                      <a:cubicBezTo>
                        <a:pt x="109210" y="323675"/>
                        <a:pt x="118745" y="314140"/>
                        <a:pt x="127372" y="303812"/>
                      </a:cubicBezTo>
                      <a:cubicBezTo>
                        <a:pt x="135065" y="293852"/>
                        <a:pt x="140948" y="282617"/>
                        <a:pt x="144751" y="270621"/>
                      </a:cubicBezTo>
                      <a:cubicBezTo>
                        <a:pt x="148910" y="257567"/>
                        <a:pt x="149402" y="243622"/>
                        <a:pt x="146176" y="230308"/>
                      </a:cubicBezTo>
                      <a:close/>
                      <a:moveTo>
                        <a:pt x="199737" y="-35"/>
                      </a:moveTo>
                      <a:lnTo>
                        <a:pt x="225806" y="124324"/>
                      </a:lnTo>
                      <a:lnTo>
                        <a:pt x="126090" y="145264"/>
                      </a:lnTo>
                      <a:lnTo>
                        <a:pt x="100022" y="21047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95C6038F-F6E3-4071-AC20-A4A88E7D6177}"/>
                    </a:ext>
                  </a:extLst>
                </p:cNvPr>
                <p:cNvSpPr/>
                <p:nvPr/>
              </p:nvSpPr>
              <p:spPr>
                <a:xfrm>
                  <a:off x="5520379" y="3213601"/>
                  <a:ext cx="476988" cy="640935"/>
                </a:xfrm>
                <a:custGeom>
                  <a:avLst/>
                  <a:gdLst>
                    <a:gd name="connsiteX0" fmla="*/ 210361 w 476988"/>
                    <a:gd name="connsiteY0" fmla="*/ 170906 h 640935"/>
                    <a:gd name="connsiteX1" fmla="*/ 246686 w 476988"/>
                    <a:gd name="connsiteY1" fmla="*/ 244695 h 640935"/>
                    <a:gd name="connsiteX2" fmla="*/ 234863 w 476988"/>
                    <a:gd name="connsiteY2" fmla="*/ 331163 h 640935"/>
                    <a:gd name="connsiteX3" fmla="*/ 218766 w 476988"/>
                    <a:gd name="connsiteY3" fmla="*/ 366633 h 640935"/>
                    <a:gd name="connsiteX4" fmla="*/ 201957 w 476988"/>
                    <a:gd name="connsiteY4" fmla="*/ 410508 h 640935"/>
                    <a:gd name="connsiteX5" fmla="*/ 196116 w 476988"/>
                    <a:gd name="connsiteY5" fmla="*/ 457659 h 640935"/>
                    <a:gd name="connsiteX6" fmla="*/ 212356 w 476988"/>
                    <a:gd name="connsiteY6" fmla="*/ 502246 h 640935"/>
                    <a:gd name="connsiteX7" fmla="*/ 238567 w 476988"/>
                    <a:gd name="connsiteY7" fmla="*/ 525180 h 640935"/>
                    <a:gd name="connsiteX8" fmla="*/ 268909 w 476988"/>
                    <a:gd name="connsiteY8" fmla="*/ 533728 h 640935"/>
                    <a:gd name="connsiteX9" fmla="*/ 300533 w 476988"/>
                    <a:gd name="connsiteY9" fmla="*/ 529312 h 640935"/>
                    <a:gd name="connsiteX10" fmla="*/ 329735 w 476988"/>
                    <a:gd name="connsiteY10" fmla="*/ 513927 h 640935"/>
                    <a:gd name="connsiteX11" fmla="*/ 355234 w 476988"/>
                    <a:gd name="connsiteY11" fmla="*/ 486576 h 640935"/>
                    <a:gd name="connsiteX12" fmla="*/ 369479 w 476988"/>
                    <a:gd name="connsiteY12" fmla="*/ 454667 h 640935"/>
                    <a:gd name="connsiteX13" fmla="*/ 374465 w 476988"/>
                    <a:gd name="connsiteY13" fmla="*/ 421191 h 640935"/>
                    <a:gd name="connsiteX14" fmla="*/ 374465 w 476988"/>
                    <a:gd name="connsiteY14" fmla="*/ 390280 h 640935"/>
                    <a:gd name="connsiteX15" fmla="*/ 471616 w 476988"/>
                    <a:gd name="connsiteY15" fmla="*/ 387146 h 640935"/>
                    <a:gd name="connsiteX16" fmla="*/ 476174 w 476988"/>
                    <a:gd name="connsiteY16" fmla="*/ 446690 h 640935"/>
                    <a:gd name="connsiteX17" fmla="*/ 461929 w 476988"/>
                    <a:gd name="connsiteY17" fmla="*/ 503670 h 640935"/>
                    <a:gd name="connsiteX18" fmla="*/ 431444 w 476988"/>
                    <a:gd name="connsiteY18" fmla="*/ 554668 h 640935"/>
                    <a:gd name="connsiteX19" fmla="*/ 387285 w 476988"/>
                    <a:gd name="connsiteY19" fmla="*/ 597403 h 640935"/>
                    <a:gd name="connsiteX20" fmla="*/ 325746 w 476988"/>
                    <a:gd name="connsiteY20" fmla="*/ 630309 h 640935"/>
                    <a:gd name="connsiteX21" fmla="*/ 257370 w 476988"/>
                    <a:gd name="connsiteY21" fmla="*/ 640708 h 640935"/>
                    <a:gd name="connsiteX22" fmla="*/ 188139 w 476988"/>
                    <a:gd name="connsiteY22" fmla="*/ 621477 h 640935"/>
                    <a:gd name="connsiteX23" fmla="*/ 125603 w 476988"/>
                    <a:gd name="connsiteY23" fmla="*/ 565209 h 640935"/>
                    <a:gd name="connsiteX24" fmla="*/ 100247 w 476988"/>
                    <a:gd name="connsiteY24" fmla="*/ 519340 h 640935"/>
                    <a:gd name="connsiteX25" fmla="*/ 91842 w 476988"/>
                    <a:gd name="connsiteY25" fmla="*/ 474610 h 640935"/>
                    <a:gd name="connsiteX26" fmla="*/ 96543 w 476988"/>
                    <a:gd name="connsiteY26" fmla="*/ 429881 h 640935"/>
                    <a:gd name="connsiteX27" fmla="*/ 111500 w 476988"/>
                    <a:gd name="connsiteY27" fmla="*/ 383442 h 640935"/>
                    <a:gd name="connsiteX28" fmla="*/ 128595 w 476988"/>
                    <a:gd name="connsiteY28" fmla="*/ 344553 h 640935"/>
                    <a:gd name="connsiteX29" fmla="*/ 142840 w 476988"/>
                    <a:gd name="connsiteY29" fmla="*/ 306519 h 640935"/>
                    <a:gd name="connsiteX30" fmla="*/ 145974 w 476988"/>
                    <a:gd name="connsiteY30" fmla="*/ 268769 h 640935"/>
                    <a:gd name="connsiteX31" fmla="*/ 130447 w 476988"/>
                    <a:gd name="connsiteY31" fmla="*/ 231590 h 640935"/>
                    <a:gd name="connsiteX32" fmla="*/ 82156 w 476988"/>
                    <a:gd name="connsiteY32" fmla="*/ -35 h 640935"/>
                    <a:gd name="connsiteX33" fmla="*/ 157512 w 476988"/>
                    <a:gd name="connsiteY33" fmla="*/ 102102 h 640935"/>
                    <a:gd name="connsiteX34" fmla="*/ 75318 w 476988"/>
                    <a:gd name="connsiteY34" fmla="*/ 162786 h 640935"/>
                    <a:gd name="connsiteX35" fmla="*/ -38 w 476988"/>
                    <a:gd name="connsiteY35" fmla="*/ 60649 h 640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476988" h="640935">
                      <a:moveTo>
                        <a:pt x="210361" y="170906"/>
                      </a:moveTo>
                      <a:cubicBezTo>
                        <a:pt x="227134" y="192918"/>
                        <a:pt x="239470" y="217978"/>
                        <a:pt x="246686" y="244695"/>
                      </a:cubicBezTo>
                      <a:cubicBezTo>
                        <a:pt x="252423" y="274032"/>
                        <a:pt x="248265" y="304443"/>
                        <a:pt x="234863" y="331163"/>
                      </a:cubicBezTo>
                      <a:cubicBezTo>
                        <a:pt x="230731" y="341134"/>
                        <a:pt x="225318" y="352958"/>
                        <a:pt x="218766" y="366633"/>
                      </a:cubicBezTo>
                      <a:cubicBezTo>
                        <a:pt x="211847" y="380719"/>
                        <a:pt x="206221" y="395404"/>
                        <a:pt x="201957" y="410508"/>
                      </a:cubicBezTo>
                      <a:cubicBezTo>
                        <a:pt x="197402" y="425791"/>
                        <a:pt x="195428" y="441726"/>
                        <a:pt x="196116" y="457659"/>
                      </a:cubicBezTo>
                      <a:cubicBezTo>
                        <a:pt x="196934" y="473814"/>
                        <a:pt x="202592" y="489349"/>
                        <a:pt x="212356" y="502246"/>
                      </a:cubicBezTo>
                      <a:cubicBezTo>
                        <a:pt x="219162" y="511851"/>
                        <a:pt x="228144" y="519709"/>
                        <a:pt x="238567" y="525180"/>
                      </a:cubicBezTo>
                      <a:cubicBezTo>
                        <a:pt x="247997" y="530056"/>
                        <a:pt x="258320" y="532964"/>
                        <a:pt x="268909" y="533728"/>
                      </a:cubicBezTo>
                      <a:cubicBezTo>
                        <a:pt x="279640" y="534418"/>
                        <a:pt x="290401" y="532915"/>
                        <a:pt x="300533" y="529312"/>
                      </a:cubicBezTo>
                      <a:cubicBezTo>
                        <a:pt x="310984" y="525680"/>
                        <a:pt x="320829" y="520493"/>
                        <a:pt x="329735" y="513927"/>
                      </a:cubicBezTo>
                      <a:cubicBezTo>
                        <a:pt x="340011" y="506645"/>
                        <a:pt x="348689" y="497337"/>
                        <a:pt x="355234" y="486576"/>
                      </a:cubicBezTo>
                      <a:cubicBezTo>
                        <a:pt x="361475" y="476672"/>
                        <a:pt x="366272" y="465927"/>
                        <a:pt x="369479" y="454667"/>
                      </a:cubicBezTo>
                      <a:cubicBezTo>
                        <a:pt x="372351" y="443723"/>
                        <a:pt x="374023" y="432498"/>
                        <a:pt x="374465" y="421191"/>
                      </a:cubicBezTo>
                      <a:cubicBezTo>
                        <a:pt x="375054" y="410896"/>
                        <a:pt x="375054" y="400575"/>
                        <a:pt x="374465" y="390280"/>
                      </a:cubicBezTo>
                      <a:lnTo>
                        <a:pt x="471616" y="387146"/>
                      </a:lnTo>
                      <a:cubicBezTo>
                        <a:pt x="476512" y="406590"/>
                        <a:pt x="478053" y="426727"/>
                        <a:pt x="476174" y="446690"/>
                      </a:cubicBezTo>
                      <a:cubicBezTo>
                        <a:pt x="474319" y="466292"/>
                        <a:pt x="469516" y="485501"/>
                        <a:pt x="461929" y="503670"/>
                      </a:cubicBezTo>
                      <a:cubicBezTo>
                        <a:pt x="454209" y="522015"/>
                        <a:pt x="443947" y="539182"/>
                        <a:pt x="431444" y="554668"/>
                      </a:cubicBezTo>
                      <a:cubicBezTo>
                        <a:pt x="418658" y="570784"/>
                        <a:pt x="403812" y="585152"/>
                        <a:pt x="387285" y="597403"/>
                      </a:cubicBezTo>
                      <a:cubicBezTo>
                        <a:pt x="368475" y="611295"/>
                        <a:pt x="347745" y="622380"/>
                        <a:pt x="325746" y="630309"/>
                      </a:cubicBezTo>
                      <a:cubicBezTo>
                        <a:pt x="303865" y="638262"/>
                        <a:pt x="280625" y="641796"/>
                        <a:pt x="257370" y="640708"/>
                      </a:cubicBezTo>
                      <a:cubicBezTo>
                        <a:pt x="233180" y="639340"/>
                        <a:pt x="209568" y="632782"/>
                        <a:pt x="188139" y="621477"/>
                      </a:cubicBezTo>
                      <a:cubicBezTo>
                        <a:pt x="163253" y="607767"/>
                        <a:pt x="141856" y="588514"/>
                        <a:pt x="125603" y="565209"/>
                      </a:cubicBezTo>
                      <a:cubicBezTo>
                        <a:pt x="114893" y="551280"/>
                        <a:pt x="106345" y="535817"/>
                        <a:pt x="100247" y="519340"/>
                      </a:cubicBezTo>
                      <a:cubicBezTo>
                        <a:pt x="95042" y="504983"/>
                        <a:pt x="92203" y="489877"/>
                        <a:pt x="91842" y="474610"/>
                      </a:cubicBezTo>
                      <a:cubicBezTo>
                        <a:pt x="91422" y="459558"/>
                        <a:pt x="93003" y="444517"/>
                        <a:pt x="96543" y="429881"/>
                      </a:cubicBezTo>
                      <a:cubicBezTo>
                        <a:pt x="100416" y="414064"/>
                        <a:pt x="105415" y="398545"/>
                        <a:pt x="111500" y="383442"/>
                      </a:cubicBezTo>
                      <a:cubicBezTo>
                        <a:pt x="117056" y="370194"/>
                        <a:pt x="122611" y="357231"/>
                        <a:pt x="128595" y="344553"/>
                      </a:cubicBezTo>
                      <a:cubicBezTo>
                        <a:pt x="134540" y="332356"/>
                        <a:pt x="139310" y="319620"/>
                        <a:pt x="142840" y="306519"/>
                      </a:cubicBezTo>
                      <a:cubicBezTo>
                        <a:pt x="146057" y="294211"/>
                        <a:pt x="147117" y="281439"/>
                        <a:pt x="145974" y="268769"/>
                      </a:cubicBezTo>
                      <a:cubicBezTo>
                        <a:pt x="144289" y="255191"/>
                        <a:pt x="138920" y="242333"/>
                        <a:pt x="130447" y="231590"/>
                      </a:cubicBezTo>
                      <a:close/>
                      <a:moveTo>
                        <a:pt x="82156" y="-35"/>
                      </a:moveTo>
                      <a:lnTo>
                        <a:pt x="157512" y="102102"/>
                      </a:lnTo>
                      <a:lnTo>
                        <a:pt x="75318" y="162786"/>
                      </a:lnTo>
                      <a:lnTo>
                        <a:pt x="-38" y="60649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E23D0F32-F165-4CB0-B0FE-20BFD9FF1359}"/>
                    </a:ext>
                  </a:extLst>
                </p:cNvPr>
                <p:cNvSpPr/>
                <p:nvPr/>
              </p:nvSpPr>
              <p:spPr>
                <a:xfrm>
                  <a:off x="6108416" y="2635963"/>
                  <a:ext cx="422957" cy="727211"/>
                </a:xfrm>
                <a:custGeom>
                  <a:avLst/>
                  <a:gdLst>
                    <a:gd name="connsiteX0" fmla="*/ 90133 w 422957"/>
                    <a:gd name="connsiteY0" fmla="*/ 491563 h 727211"/>
                    <a:gd name="connsiteX1" fmla="*/ 106372 w 422957"/>
                    <a:gd name="connsiteY1" fmla="*/ 402531 h 727211"/>
                    <a:gd name="connsiteX2" fmla="*/ 173039 w 422957"/>
                    <a:gd name="connsiteY2" fmla="*/ 333727 h 727211"/>
                    <a:gd name="connsiteX3" fmla="*/ 210504 w 422957"/>
                    <a:gd name="connsiteY3" fmla="*/ 312930 h 727211"/>
                    <a:gd name="connsiteX4" fmla="*/ 253239 w 422957"/>
                    <a:gd name="connsiteY4" fmla="*/ 285152 h 727211"/>
                    <a:gd name="connsiteX5" fmla="*/ 289136 w 422957"/>
                    <a:gd name="connsiteY5" fmla="*/ 247260 h 727211"/>
                    <a:gd name="connsiteX6" fmla="*/ 303381 w 422957"/>
                    <a:gd name="connsiteY6" fmla="*/ 197117 h 727211"/>
                    <a:gd name="connsiteX7" fmla="*/ 274037 w 422957"/>
                    <a:gd name="connsiteY7" fmla="*/ 132445 h 727211"/>
                    <a:gd name="connsiteX8" fmla="*/ 243267 w 422957"/>
                    <a:gd name="connsiteY8" fmla="*/ 115778 h 727211"/>
                    <a:gd name="connsiteX9" fmla="*/ 207370 w 422957"/>
                    <a:gd name="connsiteY9" fmla="*/ 110223 h 727211"/>
                    <a:gd name="connsiteX10" fmla="*/ 166914 w 422957"/>
                    <a:gd name="connsiteY10" fmla="*/ 117772 h 727211"/>
                    <a:gd name="connsiteX11" fmla="*/ 134008 w 422957"/>
                    <a:gd name="connsiteY11" fmla="*/ 137003 h 727211"/>
                    <a:gd name="connsiteX12" fmla="*/ 107654 w 422957"/>
                    <a:gd name="connsiteY12" fmla="*/ 163357 h 727211"/>
                    <a:gd name="connsiteX13" fmla="*/ 87996 w 422957"/>
                    <a:gd name="connsiteY13" fmla="*/ 191135 h 727211"/>
                    <a:gd name="connsiteX14" fmla="*/ -38 w 422957"/>
                    <a:gd name="connsiteY14" fmla="*/ 130451 h 727211"/>
                    <a:gd name="connsiteX15" fmla="*/ 34862 w 422957"/>
                    <a:gd name="connsiteY15" fmla="*/ 74752 h 727211"/>
                    <a:gd name="connsiteX16" fmla="*/ 84435 w 422957"/>
                    <a:gd name="connsiteY16" fmla="*/ 33869 h 727211"/>
                    <a:gd name="connsiteX17" fmla="*/ 144692 w 422957"/>
                    <a:gd name="connsiteY17" fmla="*/ 8513 h 727211"/>
                    <a:gd name="connsiteX18" fmla="*/ 211359 w 422957"/>
                    <a:gd name="connsiteY18" fmla="*/ -34 h 727211"/>
                    <a:gd name="connsiteX19" fmla="*/ 287285 w 422957"/>
                    <a:gd name="connsiteY19" fmla="*/ 11077 h 727211"/>
                    <a:gd name="connsiteX20" fmla="*/ 354522 w 422957"/>
                    <a:gd name="connsiteY20" fmla="*/ 46547 h 727211"/>
                    <a:gd name="connsiteX21" fmla="*/ 403097 w 422957"/>
                    <a:gd name="connsiteY21" fmla="*/ 108656 h 727211"/>
                    <a:gd name="connsiteX22" fmla="*/ 422898 w 422957"/>
                    <a:gd name="connsiteY22" fmla="*/ 199397 h 727211"/>
                    <a:gd name="connsiteX23" fmla="*/ 415348 w 422957"/>
                    <a:gd name="connsiteY23" fmla="*/ 256377 h 727211"/>
                    <a:gd name="connsiteX24" fmla="*/ 393553 w 422957"/>
                    <a:gd name="connsiteY24" fmla="*/ 301391 h 727211"/>
                    <a:gd name="connsiteX25" fmla="*/ 360220 w 422957"/>
                    <a:gd name="connsiteY25" fmla="*/ 337716 h 727211"/>
                    <a:gd name="connsiteX26" fmla="*/ 316630 w 422957"/>
                    <a:gd name="connsiteY26" fmla="*/ 369055 h 727211"/>
                    <a:gd name="connsiteX27" fmla="*/ 276173 w 422957"/>
                    <a:gd name="connsiteY27" fmla="*/ 392417 h 727211"/>
                    <a:gd name="connsiteX28" fmla="*/ 239279 w 422957"/>
                    <a:gd name="connsiteY28" fmla="*/ 417204 h 727211"/>
                    <a:gd name="connsiteX29" fmla="*/ 212070 w 422957"/>
                    <a:gd name="connsiteY29" fmla="*/ 448543 h 727211"/>
                    <a:gd name="connsiteX30" fmla="*/ 201387 w 422957"/>
                    <a:gd name="connsiteY30" fmla="*/ 491278 h 727211"/>
                    <a:gd name="connsiteX31" fmla="*/ 92127 w 422957"/>
                    <a:gd name="connsiteY31" fmla="*/ 727176 h 727211"/>
                    <a:gd name="connsiteX32" fmla="*/ 92127 w 422957"/>
                    <a:gd name="connsiteY32" fmla="*/ 587575 h 727211"/>
                    <a:gd name="connsiteX33" fmla="*/ 204378 w 422957"/>
                    <a:gd name="connsiteY33" fmla="*/ 587575 h 727211"/>
                    <a:gd name="connsiteX34" fmla="*/ 204378 w 422957"/>
                    <a:gd name="connsiteY34" fmla="*/ 727176 h 727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422957" h="727211">
                      <a:moveTo>
                        <a:pt x="90133" y="491563"/>
                      </a:moveTo>
                      <a:cubicBezTo>
                        <a:pt x="89643" y="461107"/>
                        <a:pt x="95161" y="430853"/>
                        <a:pt x="106372" y="402531"/>
                      </a:cubicBezTo>
                      <a:cubicBezTo>
                        <a:pt x="120288" y="372796"/>
                        <a:pt x="143758" y="348574"/>
                        <a:pt x="173039" y="333727"/>
                      </a:cubicBezTo>
                      <a:cubicBezTo>
                        <a:pt x="183153" y="327602"/>
                        <a:pt x="195689" y="320765"/>
                        <a:pt x="210504" y="312930"/>
                      </a:cubicBezTo>
                      <a:cubicBezTo>
                        <a:pt x="225527" y="304927"/>
                        <a:pt x="239826" y="295633"/>
                        <a:pt x="253239" y="285152"/>
                      </a:cubicBezTo>
                      <a:cubicBezTo>
                        <a:pt x="267279" y="274662"/>
                        <a:pt x="279421" y="261847"/>
                        <a:pt x="289136" y="247260"/>
                      </a:cubicBezTo>
                      <a:cubicBezTo>
                        <a:pt x="298887" y="232390"/>
                        <a:pt x="303858" y="214893"/>
                        <a:pt x="303381" y="197117"/>
                      </a:cubicBezTo>
                      <a:cubicBezTo>
                        <a:pt x="303877" y="172233"/>
                        <a:pt x="293091" y="148459"/>
                        <a:pt x="274037" y="132445"/>
                      </a:cubicBezTo>
                      <a:cubicBezTo>
                        <a:pt x="265019" y="124857"/>
                        <a:pt x="254549" y="119186"/>
                        <a:pt x="243267" y="115778"/>
                      </a:cubicBezTo>
                      <a:cubicBezTo>
                        <a:pt x="231654" y="112108"/>
                        <a:pt x="219549" y="110235"/>
                        <a:pt x="207370" y="110223"/>
                      </a:cubicBezTo>
                      <a:cubicBezTo>
                        <a:pt x="193520" y="110060"/>
                        <a:pt x="179773" y="112626"/>
                        <a:pt x="166914" y="117772"/>
                      </a:cubicBezTo>
                      <a:cubicBezTo>
                        <a:pt x="155145" y="122703"/>
                        <a:pt x="144080" y="129169"/>
                        <a:pt x="134008" y="137003"/>
                      </a:cubicBezTo>
                      <a:cubicBezTo>
                        <a:pt x="124221" y="144725"/>
                        <a:pt x="115376" y="153570"/>
                        <a:pt x="107654" y="163357"/>
                      </a:cubicBezTo>
                      <a:cubicBezTo>
                        <a:pt x="100549" y="172212"/>
                        <a:pt x="93984" y="181488"/>
                        <a:pt x="87996" y="191135"/>
                      </a:cubicBezTo>
                      <a:lnTo>
                        <a:pt x="-38" y="130451"/>
                      </a:lnTo>
                      <a:cubicBezTo>
                        <a:pt x="8411" y="110070"/>
                        <a:pt x="20207" y="91244"/>
                        <a:pt x="34862" y="74752"/>
                      </a:cubicBezTo>
                      <a:cubicBezTo>
                        <a:pt x="49264" y="58738"/>
                        <a:pt x="65972" y="44959"/>
                        <a:pt x="84435" y="33869"/>
                      </a:cubicBezTo>
                      <a:cubicBezTo>
                        <a:pt x="103245" y="22658"/>
                        <a:pt x="123526" y="14124"/>
                        <a:pt x="144692" y="8513"/>
                      </a:cubicBezTo>
                      <a:cubicBezTo>
                        <a:pt x="166449" y="2783"/>
                        <a:pt x="188860" y="-90"/>
                        <a:pt x="211359" y="-34"/>
                      </a:cubicBezTo>
                      <a:cubicBezTo>
                        <a:pt x="237072" y="-27"/>
                        <a:pt x="262648" y="3716"/>
                        <a:pt x="287285" y="11077"/>
                      </a:cubicBezTo>
                      <a:cubicBezTo>
                        <a:pt x="311839" y="18298"/>
                        <a:pt x="334699" y="30358"/>
                        <a:pt x="354522" y="46547"/>
                      </a:cubicBezTo>
                      <a:cubicBezTo>
                        <a:pt x="374984" y="63523"/>
                        <a:pt x="391551" y="84706"/>
                        <a:pt x="403097" y="108656"/>
                      </a:cubicBezTo>
                      <a:cubicBezTo>
                        <a:pt x="416573" y="136983"/>
                        <a:pt x="423348" y="168031"/>
                        <a:pt x="422898" y="199397"/>
                      </a:cubicBezTo>
                      <a:cubicBezTo>
                        <a:pt x="423164" y="218656"/>
                        <a:pt x="420621" y="237851"/>
                        <a:pt x="415348" y="256377"/>
                      </a:cubicBezTo>
                      <a:cubicBezTo>
                        <a:pt x="410445" y="272415"/>
                        <a:pt x="403093" y="287598"/>
                        <a:pt x="393553" y="301391"/>
                      </a:cubicBezTo>
                      <a:cubicBezTo>
                        <a:pt x="384092" y="314916"/>
                        <a:pt x="372884" y="327131"/>
                        <a:pt x="360220" y="337716"/>
                      </a:cubicBezTo>
                      <a:cubicBezTo>
                        <a:pt x="346461" y="349195"/>
                        <a:pt x="331893" y="359669"/>
                        <a:pt x="316630" y="369055"/>
                      </a:cubicBezTo>
                      <a:cubicBezTo>
                        <a:pt x="303239" y="377175"/>
                        <a:pt x="289706" y="385010"/>
                        <a:pt x="276173" y="392417"/>
                      </a:cubicBezTo>
                      <a:cubicBezTo>
                        <a:pt x="263150" y="399546"/>
                        <a:pt x="250801" y="407842"/>
                        <a:pt x="239279" y="417204"/>
                      </a:cubicBezTo>
                      <a:cubicBezTo>
                        <a:pt x="228432" y="425964"/>
                        <a:pt x="219221" y="436574"/>
                        <a:pt x="212070" y="448543"/>
                      </a:cubicBezTo>
                      <a:cubicBezTo>
                        <a:pt x="204660" y="461540"/>
                        <a:pt x="200964" y="476323"/>
                        <a:pt x="201387" y="491278"/>
                      </a:cubicBezTo>
                      <a:close/>
                      <a:moveTo>
                        <a:pt x="92127" y="727176"/>
                      </a:moveTo>
                      <a:lnTo>
                        <a:pt x="92127" y="587575"/>
                      </a:lnTo>
                      <a:lnTo>
                        <a:pt x="204378" y="587575"/>
                      </a:lnTo>
                      <a:lnTo>
                        <a:pt x="204378" y="727176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CEBFC39D-057A-4B5E-A2D0-B7279A666261}"/>
                    </a:ext>
                  </a:extLst>
                </p:cNvPr>
                <p:cNvSpPr/>
                <p:nvPr/>
              </p:nvSpPr>
              <p:spPr>
                <a:xfrm>
                  <a:off x="2525638" y="3424860"/>
                  <a:ext cx="431665" cy="742020"/>
                </a:xfrm>
                <a:custGeom>
                  <a:avLst/>
                  <a:gdLst>
                    <a:gd name="connsiteX0" fmla="*/ 161216 w 431665"/>
                    <a:gd name="connsiteY0" fmla="*/ 511928 h 742020"/>
                    <a:gd name="connsiteX1" fmla="*/ 158652 w 431665"/>
                    <a:gd name="connsiteY1" fmla="*/ 421472 h 742020"/>
                    <a:gd name="connsiteX2" fmla="*/ 209649 w 431665"/>
                    <a:gd name="connsiteY2" fmla="*/ 340417 h 742020"/>
                    <a:gd name="connsiteX3" fmla="*/ 241985 w 431665"/>
                    <a:gd name="connsiteY3" fmla="*/ 311927 h 742020"/>
                    <a:gd name="connsiteX4" fmla="*/ 278738 w 431665"/>
                    <a:gd name="connsiteY4" fmla="*/ 275745 h 742020"/>
                    <a:gd name="connsiteX5" fmla="*/ 305946 w 431665"/>
                    <a:gd name="connsiteY5" fmla="*/ 231158 h 742020"/>
                    <a:gd name="connsiteX6" fmla="*/ 309934 w 431665"/>
                    <a:gd name="connsiteY6" fmla="*/ 179163 h 742020"/>
                    <a:gd name="connsiteX7" fmla="*/ 294265 w 431665"/>
                    <a:gd name="connsiteY7" fmla="*/ 144120 h 742020"/>
                    <a:gd name="connsiteX8" fmla="*/ 267769 w 431665"/>
                    <a:gd name="connsiteY8" fmla="*/ 122753 h 742020"/>
                    <a:gd name="connsiteX9" fmla="*/ 234151 w 431665"/>
                    <a:gd name="connsiteY9" fmla="*/ 112781 h 742020"/>
                    <a:gd name="connsiteX10" fmla="*/ 197968 w 431665"/>
                    <a:gd name="connsiteY10" fmla="*/ 114775 h 742020"/>
                    <a:gd name="connsiteX11" fmla="*/ 159934 w 431665"/>
                    <a:gd name="connsiteY11" fmla="*/ 130587 h 742020"/>
                    <a:gd name="connsiteX12" fmla="*/ 131444 w 431665"/>
                    <a:gd name="connsiteY12" fmla="*/ 156229 h 742020"/>
                    <a:gd name="connsiteX13" fmla="*/ 111216 w 431665"/>
                    <a:gd name="connsiteY13" fmla="*/ 187425 h 742020"/>
                    <a:gd name="connsiteX14" fmla="*/ 96971 w 431665"/>
                    <a:gd name="connsiteY14" fmla="*/ 218764 h 742020"/>
                    <a:gd name="connsiteX15" fmla="*/ -38 w 431665"/>
                    <a:gd name="connsiteY15" fmla="*/ 177169 h 742020"/>
                    <a:gd name="connsiteX16" fmla="*/ 22611 w 431665"/>
                    <a:gd name="connsiteY16" fmla="*/ 115488 h 742020"/>
                    <a:gd name="connsiteX17" fmla="*/ 62640 w 431665"/>
                    <a:gd name="connsiteY17" fmla="*/ 65203 h 742020"/>
                    <a:gd name="connsiteX18" fmla="*/ 116201 w 431665"/>
                    <a:gd name="connsiteY18" fmla="*/ 27881 h 742020"/>
                    <a:gd name="connsiteX19" fmla="*/ 179734 w 431665"/>
                    <a:gd name="connsiteY19" fmla="*/ 5658 h 742020"/>
                    <a:gd name="connsiteX20" fmla="*/ 256230 w 431665"/>
                    <a:gd name="connsiteY20" fmla="*/ 815 h 742020"/>
                    <a:gd name="connsiteX21" fmla="*/ 329308 w 431665"/>
                    <a:gd name="connsiteY21" fmla="*/ 21470 h 742020"/>
                    <a:gd name="connsiteX22" fmla="*/ 389707 w 431665"/>
                    <a:gd name="connsiteY22" fmla="*/ 72325 h 742020"/>
                    <a:gd name="connsiteX23" fmla="*/ 431302 w 431665"/>
                    <a:gd name="connsiteY23" fmla="*/ 214776 h 742020"/>
                    <a:gd name="connsiteX24" fmla="*/ 419336 w 431665"/>
                    <a:gd name="connsiteY24" fmla="*/ 263209 h 742020"/>
                    <a:gd name="connsiteX25" fmla="*/ 394265 w 431665"/>
                    <a:gd name="connsiteY25" fmla="*/ 305944 h 742020"/>
                    <a:gd name="connsiteX26" fmla="*/ 358225 w 431665"/>
                    <a:gd name="connsiteY26" fmla="*/ 345688 h 742020"/>
                    <a:gd name="connsiteX27" fmla="*/ 323467 w 431665"/>
                    <a:gd name="connsiteY27" fmla="*/ 376742 h 742020"/>
                    <a:gd name="connsiteX28" fmla="*/ 292413 w 431665"/>
                    <a:gd name="connsiteY28" fmla="*/ 408651 h 742020"/>
                    <a:gd name="connsiteX29" fmla="*/ 272185 w 431665"/>
                    <a:gd name="connsiteY29" fmla="*/ 444976 h 742020"/>
                    <a:gd name="connsiteX30" fmla="*/ 270761 w 431665"/>
                    <a:gd name="connsiteY30" fmla="*/ 489277 h 742020"/>
                    <a:gd name="connsiteX31" fmla="*/ 212071 w 431665"/>
                    <a:gd name="connsiteY31" fmla="*/ 741986 h 742020"/>
                    <a:gd name="connsiteX32" fmla="*/ 183581 w 431665"/>
                    <a:gd name="connsiteY32" fmla="*/ 605518 h 742020"/>
                    <a:gd name="connsiteX33" fmla="*/ 293410 w 431665"/>
                    <a:gd name="connsiteY33" fmla="*/ 582156 h 742020"/>
                    <a:gd name="connsiteX34" fmla="*/ 321900 w 431665"/>
                    <a:gd name="connsiteY34" fmla="*/ 718766 h 742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431665" h="742020">
                      <a:moveTo>
                        <a:pt x="161216" y="511928"/>
                      </a:moveTo>
                      <a:cubicBezTo>
                        <a:pt x="154444" y="482235"/>
                        <a:pt x="153573" y="451501"/>
                        <a:pt x="158652" y="421472"/>
                      </a:cubicBezTo>
                      <a:cubicBezTo>
                        <a:pt x="166118" y="389515"/>
                        <a:pt x="184072" y="360979"/>
                        <a:pt x="209649" y="340417"/>
                      </a:cubicBezTo>
                      <a:cubicBezTo>
                        <a:pt x="218339" y="332298"/>
                        <a:pt x="229022" y="323038"/>
                        <a:pt x="241985" y="311927"/>
                      </a:cubicBezTo>
                      <a:cubicBezTo>
                        <a:pt x="255174" y="300858"/>
                        <a:pt x="267464" y="288759"/>
                        <a:pt x="278738" y="275745"/>
                      </a:cubicBezTo>
                      <a:cubicBezTo>
                        <a:pt x="290166" y="262457"/>
                        <a:pt x="299355" y="247398"/>
                        <a:pt x="305946" y="231158"/>
                      </a:cubicBezTo>
                      <a:cubicBezTo>
                        <a:pt x="312567" y="214643"/>
                        <a:pt x="313959" y="196494"/>
                        <a:pt x="309934" y="179163"/>
                      </a:cubicBezTo>
                      <a:cubicBezTo>
                        <a:pt x="307509" y="166422"/>
                        <a:pt x="302144" y="154423"/>
                        <a:pt x="294265" y="144120"/>
                      </a:cubicBezTo>
                      <a:cubicBezTo>
                        <a:pt x="286955" y="135293"/>
                        <a:pt x="277944" y="128027"/>
                        <a:pt x="267769" y="122753"/>
                      </a:cubicBezTo>
                      <a:cubicBezTo>
                        <a:pt x="257354" y="117186"/>
                        <a:pt x="245916" y="113794"/>
                        <a:pt x="234151" y="112781"/>
                      </a:cubicBezTo>
                      <a:cubicBezTo>
                        <a:pt x="222057" y="111655"/>
                        <a:pt x="209864" y="112327"/>
                        <a:pt x="197968" y="114775"/>
                      </a:cubicBezTo>
                      <a:cubicBezTo>
                        <a:pt x="184380" y="117515"/>
                        <a:pt x="171459" y="122887"/>
                        <a:pt x="159934" y="130587"/>
                      </a:cubicBezTo>
                      <a:cubicBezTo>
                        <a:pt x="149333" y="137822"/>
                        <a:pt x="139751" y="146446"/>
                        <a:pt x="131444" y="156229"/>
                      </a:cubicBezTo>
                      <a:cubicBezTo>
                        <a:pt x="123545" y="165831"/>
                        <a:pt x="116759" y="176296"/>
                        <a:pt x="111216" y="187425"/>
                      </a:cubicBezTo>
                      <a:cubicBezTo>
                        <a:pt x="105824" y="197567"/>
                        <a:pt x="101066" y="208033"/>
                        <a:pt x="96971" y="218764"/>
                      </a:cubicBezTo>
                      <a:lnTo>
                        <a:pt x="-38" y="177169"/>
                      </a:lnTo>
                      <a:cubicBezTo>
                        <a:pt x="4018" y="155489"/>
                        <a:pt x="11674" y="134641"/>
                        <a:pt x="22611" y="115488"/>
                      </a:cubicBezTo>
                      <a:cubicBezTo>
                        <a:pt x="33300" y="96775"/>
                        <a:pt x="46800" y="79816"/>
                        <a:pt x="62640" y="65203"/>
                      </a:cubicBezTo>
                      <a:cubicBezTo>
                        <a:pt x="78625" y="50275"/>
                        <a:pt x="96661" y="37707"/>
                        <a:pt x="116201" y="27881"/>
                      </a:cubicBezTo>
                      <a:cubicBezTo>
                        <a:pt x="136355" y="17818"/>
                        <a:pt x="157703" y="10351"/>
                        <a:pt x="179734" y="5658"/>
                      </a:cubicBezTo>
                      <a:cubicBezTo>
                        <a:pt x="204872" y="408"/>
                        <a:pt x="230631" y="-1223"/>
                        <a:pt x="256230" y="815"/>
                      </a:cubicBezTo>
                      <a:cubicBezTo>
                        <a:pt x="281715" y="2804"/>
                        <a:pt x="306552" y="9825"/>
                        <a:pt x="329308" y="21470"/>
                      </a:cubicBezTo>
                      <a:cubicBezTo>
                        <a:pt x="352916" y="33803"/>
                        <a:pt x="373533" y="51163"/>
                        <a:pt x="389707" y="72325"/>
                      </a:cubicBezTo>
                      <a:cubicBezTo>
                        <a:pt x="419370" y="113696"/>
                        <a:pt x="434043" y="163944"/>
                        <a:pt x="431302" y="214776"/>
                      </a:cubicBezTo>
                      <a:cubicBezTo>
                        <a:pt x="429869" y="231446"/>
                        <a:pt x="425831" y="247789"/>
                        <a:pt x="419336" y="263209"/>
                      </a:cubicBezTo>
                      <a:cubicBezTo>
                        <a:pt x="412891" y="278493"/>
                        <a:pt x="404461" y="292861"/>
                        <a:pt x="394265" y="305944"/>
                      </a:cubicBezTo>
                      <a:cubicBezTo>
                        <a:pt x="383165" y="319993"/>
                        <a:pt x="371124" y="333271"/>
                        <a:pt x="358225" y="345688"/>
                      </a:cubicBezTo>
                      <a:cubicBezTo>
                        <a:pt x="346687" y="356372"/>
                        <a:pt x="335148" y="366771"/>
                        <a:pt x="323467" y="376742"/>
                      </a:cubicBezTo>
                      <a:cubicBezTo>
                        <a:pt x="312192" y="386438"/>
                        <a:pt x="301799" y="397116"/>
                        <a:pt x="292413" y="408651"/>
                      </a:cubicBezTo>
                      <a:cubicBezTo>
                        <a:pt x="283671" y="419532"/>
                        <a:pt x="276832" y="431813"/>
                        <a:pt x="272185" y="444976"/>
                      </a:cubicBezTo>
                      <a:cubicBezTo>
                        <a:pt x="267741" y="459347"/>
                        <a:pt x="267249" y="474650"/>
                        <a:pt x="270761" y="489277"/>
                      </a:cubicBezTo>
                      <a:close/>
                      <a:moveTo>
                        <a:pt x="212071" y="741986"/>
                      </a:moveTo>
                      <a:lnTo>
                        <a:pt x="183581" y="605518"/>
                      </a:lnTo>
                      <a:lnTo>
                        <a:pt x="293410" y="582156"/>
                      </a:lnTo>
                      <a:lnTo>
                        <a:pt x="321900" y="718766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30818458-7181-4FB2-AD80-F8386D5EB6E5}"/>
                    </a:ext>
                  </a:extLst>
                </p:cNvPr>
                <p:cNvSpPr/>
                <p:nvPr/>
              </p:nvSpPr>
              <p:spPr>
                <a:xfrm>
                  <a:off x="6108558" y="4875288"/>
                  <a:ext cx="388178" cy="172934"/>
                </a:xfrm>
                <a:custGeom>
                  <a:avLst/>
                  <a:gdLst>
                    <a:gd name="connsiteX0" fmla="*/ 3808 w 388178"/>
                    <a:gd name="connsiteY0" fmla="*/ 166490 h 172934"/>
                    <a:gd name="connsiteX1" fmla="*/ 194122 w 388178"/>
                    <a:gd name="connsiteY1" fmla="*/ 162501 h 172934"/>
                    <a:gd name="connsiteX2" fmla="*/ 287855 w 388178"/>
                    <a:gd name="connsiteY2" fmla="*/ 160934 h 172934"/>
                    <a:gd name="connsiteX3" fmla="*/ 381017 w 388178"/>
                    <a:gd name="connsiteY3" fmla="*/ 160079 h 172934"/>
                    <a:gd name="connsiteX4" fmla="*/ 374749 w 388178"/>
                    <a:gd name="connsiteY4" fmla="*/ 166490 h 172934"/>
                    <a:gd name="connsiteX5" fmla="*/ 373895 w 388178"/>
                    <a:gd name="connsiteY5" fmla="*/ 7087 h 172934"/>
                    <a:gd name="connsiteX6" fmla="*/ 381017 w 388178"/>
                    <a:gd name="connsiteY6" fmla="*/ 14210 h 172934"/>
                    <a:gd name="connsiteX7" fmla="*/ 191985 w 388178"/>
                    <a:gd name="connsiteY7" fmla="*/ 13355 h 172934"/>
                    <a:gd name="connsiteX8" fmla="*/ 3381 w 388178"/>
                    <a:gd name="connsiteY8" fmla="*/ 10933 h 172934"/>
                    <a:gd name="connsiteX9" fmla="*/ 7369 w 388178"/>
                    <a:gd name="connsiteY9" fmla="*/ 7087 h 172934"/>
                    <a:gd name="connsiteX10" fmla="*/ 5375 w 388178"/>
                    <a:gd name="connsiteY10" fmla="*/ 86005 h 172934"/>
                    <a:gd name="connsiteX11" fmla="*/ 3808 w 388178"/>
                    <a:gd name="connsiteY11" fmla="*/ 166490 h 172934"/>
                    <a:gd name="connsiteX12" fmla="*/ 1814 w 388178"/>
                    <a:gd name="connsiteY12" fmla="*/ 87572 h 172934"/>
                    <a:gd name="connsiteX13" fmla="*/ -38 w 388178"/>
                    <a:gd name="connsiteY13" fmla="*/ 7087 h 172934"/>
                    <a:gd name="connsiteX14" fmla="*/ -38 w 388178"/>
                    <a:gd name="connsiteY14" fmla="*/ 3241 h 172934"/>
                    <a:gd name="connsiteX15" fmla="*/ 3808 w 388178"/>
                    <a:gd name="connsiteY15" fmla="*/ 3241 h 172934"/>
                    <a:gd name="connsiteX16" fmla="*/ 192413 w 388178"/>
                    <a:gd name="connsiteY16" fmla="*/ 820 h 172934"/>
                    <a:gd name="connsiteX17" fmla="*/ 381017 w 388178"/>
                    <a:gd name="connsiteY17" fmla="*/ -35 h 172934"/>
                    <a:gd name="connsiteX18" fmla="*/ 388140 w 388178"/>
                    <a:gd name="connsiteY18" fmla="*/ -35 h 172934"/>
                    <a:gd name="connsiteX19" fmla="*/ 388140 w 388178"/>
                    <a:gd name="connsiteY19" fmla="*/ 7087 h 172934"/>
                    <a:gd name="connsiteX20" fmla="*/ 388140 w 388178"/>
                    <a:gd name="connsiteY20" fmla="*/ 166490 h 172934"/>
                    <a:gd name="connsiteX21" fmla="*/ 388140 w 388178"/>
                    <a:gd name="connsiteY21" fmla="*/ 172900 h 172934"/>
                    <a:gd name="connsiteX22" fmla="*/ 381730 w 388178"/>
                    <a:gd name="connsiteY22" fmla="*/ 172900 h 172934"/>
                    <a:gd name="connsiteX23" fmla="*/ 286430 w 388178"/>
                    <a:gd name="connsiteY23" fmla="*/ 172045 h 172934"/>
                    <a:gd name="connsiteX24" fmla="*/ 191558 w 388178"/>
                    <a:gd name="connsiteY24" fmla="*/ 170478 h 1729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88178" h="172934">
                      <a:moveTo>
                        <a:pt x="3808" y="166490"/>
                      </a:moveTo>
                      <a:lnTo>
                        <a:pt x="194122" y="162501"/>
                      </a:lnTo>
                      <a:lnTo>
                        <a:pt x="287855" y="160934"/>
                      </a:lnTo>
                      <a:cubicBezTo>
                        <a:pt x="319052" y="160222"/>
                        <a:pt x="349963" y="160934"/>
                        <a:pt x="381017" y="160079"/>
                      </a:cubicBezTo>
                      <a:lnTo>
                        <a:pt x="374749" y="166490"/>
                      </a:lnTo>
                      <a:lnTo>
                        <a:pt x="373895" y="7087"/>
                      </a:lnTo>
                      <a:lnTo>
                        <a:pt x="381017" y="14210"/>
                      </a:lnTo>
                      <a:lnTo>
                        <a:pt x="191985" y="13355"/>
                      </a:lnTo>
                      <a:cubicBezTo>
                        <a:pt x="129165" y="13355"/>
                        <a:pt x="66344" y="11645"/>
                        <a:pt x="3381" y="10933"/>
                      </a:cubicBezTo>
                      <a:lnTo>
                        <a:pt x="7369" y="7087"/>
                      </a:lnTo>
                      <a:cubicBezTo>
                        <a:pt x="7369" y="33156"/>
                        <a:pt x="6087" y="59367"/>
                        <a:pt x="5375" y="86005"/>
                      </a:cubicBezTo>
                      <a:close/>
                      <a:moveTo>
                        <a:pt x="3808" y="166490"/>
                      </a:moveTo>
                      <a:lnTo>
                        <a:pt x="1814" y="87572"/>
                      </a:lnTo>
                      <a:cubicBezTo>
                        <a:pt x="1814" y="61076"/>
                        <a:pt x="247" y="34153"/>
                        <a:pt x="-38" y="7087"/>
                      </a:cubicBezTo>
                      <a:lnTo>
                        <a:pt x="-38" y="3241"/>
                      </a:lnTo>
                      <a:lnTo>
                        <a:pt x="3808" y="3241"/>
                      </a:lnTo>
                      <a:cubicBezTo>
                        <a:pt x="66771" y="2529"/>
                        <a:pt x="129592" y="962"/>
                        <a:pt x="192413" y="820"/>
                      </a:cubicBezTo>
                      <a:lnTo>
                        <a:pt x="381017" y="-35"/>
                      </a:lnTo>
                      <a:lnTo>
                        <a:pt x="388140" y="-35"/>
                      </a:lnTo>
                      <a:lnTo>
                        <a:pt x="388140" y="7087"/>
                      </a:lnTo>
                      <a:lnTo>
                        <a:pt x="388140" y="166490"/>
                      </a:lnTo>
                      <a:lnTo>
                        <a:pt x="388140" y="172900"/>
                      </a:lnTo>
                      <a:lnTo>
                        <a:pt x="381730" y="172900"/>
                      </a:lnTo>
                      <a:cubicBezTo>
                        <a:pt x="349963" y="172900"/>
                        <a:pt x="318054" y="172900"/>
                        <a:pt x="286430" y="172045"/>
                      </a:cubicBezTo>
                      <a:lnTo>
                        <a:pt x="191558" y="170478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D2E614E3-E061-4012-93EC-A32486E50ABE}"/>
                    </a:ext>
                  </a:extLst>
                </p:cNvPr>
                <p:cNvSpPr/>
                <p:nvPr/>
              </p:nvSpPr>
              <p:spPr>
                <a:xfrm>
                  <a:off x="6318958" y="5076286"/>
                  <a:ext cx="388320" cy="172935"/>
                </a:xfrm>
                <a:custGeom>
                  <a:avLst/>
                  <a:gdLst>
                    <a:gd name="connsiteX0" fmla="*/ 3808 w 388320"/>
                    <a:gd name="connsiteY0" fmla="*/ 166490 h 172935"/>
                    <a:gd name="connsiteX1" fmla="*/ 194122 w 388320"/>
                    <a:gd name="connsiteY1" fmla="*/ 162501 h 172935"/>
                    <a:gd name="connsiteX2" fmla="*/ 287854 w 388320"/>
                    <a:gd name="connsiteY2" fmla="*/ 160934 h 172935"/>
                    <a:gd name="connsiteX3" fmla="*/ 381017 w 388320"/>
                    <a:gd name="connsiteY3" fmla="*/ 160079 h 172935"/>
                    <a:gd name="connsiteX4" fmla="*/ 374749 w 388320"/>
                    <a:gd name="connsiteY4" fmla="*/ 166490 h 172935"/>
                    <a:gd name="connsiteX5" fmla="*/ 374037 w 388320"/>
                    <a:gd name="connsiteY5" fmla="*/ 7087 h 172935"/>
                    <a:gd name="connsiteX6" fmla="*/ 381017 w 388320"/>
                    <a:gd name="connsiteY6" fmla="*/ 14210 h 172935"/>
                    <a:gd name="connsiteX7" fmla="*/ 192412 w 388320"/>
                    <a:gd name="connsiteY7" fmla="*/ 13355 h 172935"/>
                    <a:gd name="connsiteX8" fmla="*/ 3808 w 388320"/>
                    <a:gd name="connsiteY8" fmla="*/ 10933 h 172935"/>
                    <a:gd name="connsiteX9" fmla="*/ 7796 w 388320"/>
                    <a:gd name="connsiteY9" fmla="*/ 7087 h 172935"/>
                    <a:gd name="connsiteX10" fmla="*/ 5944 w 388320"/>
                    <a:gd name="connsiteY10" fmla="*/ 86005 h 172935"/>
                    <a:gd name="connsiteX11" fmla="*/ 3808 w 388320"/>
                    <a:gd name="connsiteY11" fmla="*/ 166490 h 172935"/>
                    <a:gd name="connsiteX12" fmla="*/ 1814 w 388320"/>
                    <a:gd name="connsiteY12" fmla="*/ 87572 h 172935"/>
                    <a:gd name="connsiteX13" fmla="*/ -38 w 388320"/>
                    <a:gd name="connsiteY13" fmla="*/ 7087 h 172935"/>
                    <a:gd name="connsiteX14" fmla="*/ -38 w 388320"/>
                    <a:gd name="connsiteY14" fmla="*/ 3241 h 172935"/>
                    <a:gd name="connsiteX15" fmla="*/ 3808 w 388320"/>
                    <a:gd name="connsiteY15" fmla="*/ 3241 h 172935"/>
                    <a:gd name="connsiteX16" fmla="*/ 192412 w 388320"/>
                    <a:gd name="connsiteY16" fmla="*/ 820 h 172935"/>
                    <a:gd name="connsiteX17" fmla="*/ 381017 w 388320"/>
                    <a:gd name="connsiteY17" fmla="*/ -35 h 172935"/>
                    <a:gd name="connsiteX18" fmla="*/ 388282 w 388320"/>
                    <a:gd name="connsiteY18" fmla="*/ -35 h 172935"/>
                    <a:gd name="connsiteX19" fmla="*/ 388282 w 388320"/>
                    <a:gd name="connsiteY19" fmla="*/ 7087 h 172935"/>
                    <a:gd name="connsiteX20" fmla="*/ 387427 w 388320"/>
                    <a:gd name="connsiteY20" fmla="*/ 166490 h 172935"/>
                    <a:gd name="connsiteX21" fmla="*/ 387427 w 388320"/>
                    <a:gd name="connsiteY21" fmla="*/ 172900 h 172935"/>
                    <a:gd name="connsiteX22" fmla="*/ 380447 w 388320"/>
                    <a:gd name="connsiteY22" fmla="*/ 172900 h 172935"/>
                    <a:gd name="connsiteX23" fmla="*/ 285148 w 388320"/>
                    <a:gd name="connsiteY23" fmla="*/ 172046 h 172935"/>
                    <a:gd name="connsiteX24" fmla="*/ 190276 w 388320"/>
                    <a:gd name="connsiteY24" fmla="*/ 170478 h 17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88320" h="172935">
                      <a:moveTo>
                        <a:pt x="3808" y="166490"/>
                      </a:moveTo>
                      <a:lnTo>
                        <a:pt x="194122" y="162501"/>
                      </a:lnTo>
                      <a:lnTo>
                        <a:pt x="287854" y="160934"/>
                      </a:lnTo>
                      <a:cubicBezTo>
                        <a:pt x="319051" y="160222"/>
                        <a:pt x="349963" y="160934"/>
                        <a:pt x="381017" y="160079"/>
                      </a:cubicBezTo>
                      <a:lnTo>
                        <a:pt x="374749" y="166490"/>
                      </a:lnTo>
                      <a:lnTo>
                        <a:pt x="374037" y="7087"/>
                      </a:lnTo>
                      <a:lnTo>
                        <a:pt x="381017" y="14210"/>
                      </a:lnTo>
                      <a:lnTo>
                        <a:pt x="192412" y="13355"/>
                      </a:lnTo>
                      <a:cubicBezTo>
                        <a:pt x="129592" y="13355"/>
                        <a:pt x="66771" y="11646"/>
                        <a:pt x="3808" y="10933"/>
                      </a:cubicBezTo>
                      <a:lnTo>
                        <a:pt x="7796" y="7087"/>
                      </a:lnTo>
                      <a:cubicBezTo>
                        <a:pt x="7796" y="33156"/>
                        <a:pt x="6514" y="59367"/>
                        <a:pt x="5944" y="86005"/>
                      </a:cubicBezTo>
                      <a:close/>
                      <a:moveTo>
                        <a:pt x="3808" y="166490"/>
                      </a:moveTo>
                      <a:lnTo>
                        <a:pt x="1814" y="87572"/>
                      </a:lnTo>
                      <a:cubicBezTo>
                        <a:pt x="1814" y="61076"/>
                        <a:pt x="246" y="34153"/>
                        <a:pt x="-38" y="7087"/>
                      </a:cubicBezTo>
                      <a:lnTo>
                        <a:pt x="-38" y="3241"/>
                      </a:lnTo>
                      <a:lnTo>
                        <a:pt x="3808" y="3241"/>
                      </a:lnTo>
                      <a:cubicBezTo>
                        <a:pt x="66771" y="2529"/>
                        <a:pt x="129592" y="962"/>
                        <a:pt x="192412" y="820"/>
                      </a:cubicBezTo>
                      <a:lnTo>
                        <a:pt x="381017" y="-35"/>
                      </a:lnTo>
                      <a:lnTo>
                        <a:pt x="388282" y="-35"/>
                      </a:lnTo>
                      <a:lnTo>
                        <a:pt x="388282" y="7087"/>
                      </a:lnTo>
                      <a:lnTo>
                        <a:pt x="387427" y="166490"/>
                      </a:lnTo>
                      <a:lnTo>
                        <a:pt x="387427" y="172900"/>
                      </a:lnTo>
                      <a:lnTo>
                        <a:pt x="380447" y="172900"/>
                      </a:lnTo>
                      <a:cubicBezTo>
                        <a:pt x="348681" y="172900"/>
                        <a:pt x="316914" y="172900"/>
                        <a:pt x="285148" y="172046"/>
                      </a:cubicBezTo>
                      <a:lnTo>
                        <a:pt x="190276" y="170478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ED81937C-5414-448A-8948-8706EBE5F2A2}"/>
                    </a:ext>
                  </a:extLst>
                </p:cNvPr>
                <p:cNvSpPr/>
                <p:nvPr/>
              </p:nvSpPr>
              <p:spPr>
                <a:xfrm>
                  <a:off x="5897874" y="5076286"/>
                  <a:ext cx="388462" cy="172935"/>
                </a:xfrm>
                <a:custGeom>
                  <a:avLst/>
                  <a:gdLst>
                    <a:gd name="connsiteX0" fmla="*/ 3808 w 388462"/>
                    <a:gd name="connsiteY0" fmla="*/ 166490 h 172935"/>
                    <a:gd name="connsiteX1" fmla="*/ 194122 w 388462"/>
                    <a:gd name="connsiteY1" fmla="*/ 162501 h 172935"/>
                    <a:gd name="connsiteX2" fmla="*/ 287854 w 388462"/>
                    <a:gd name="connsiteY2" fmla="*/ 160934 h 172935"/>
                    <a:gd name="connsiteX3" fmla="*/ 381017 w 388462"/>
                    <a:gd name="connsiteY3" fmla="*/ 160079 h 172935"/>
                    <a:gd name="connsiteX4" fmla="*/ 374749 w 388462"/>
                    <a:gd name="connsiteY4" fmla="*/ 166490 h 172935"/>
                    <a:gd name="connsiteX5" fmla="*/ 374179 w 388462"/>
                    <a:gd name="connsiteY5" fmla="*/ 7087 h 172935"/>
                    <a:gd name="connsiteX6" fmla="*/ 381302 w 388462"/>
                    <a:gd name="connsiteY6" fmla="*/ 14210 h 172935"/>
                    <a:gd name="connsiteX7" fmla="*/ 192697 w 388462"/>
                    <a:gd name="connsiteY7" fmla="*/ 13355 h 172935"/>
                    <a:gd name="connsiteX8" fmla="*/ 4092 w 388462"/>
                    <a:gd name="connsiteY8" fmla="*/ 10933 h 172935"/>
                    <a:gd name="connsiteX9" fmla="*/ 7939 w 388462"/>
                    <a:gd name="connsiteY9" fmla="*/ 7087 h 172935"/>
                    <a:gd name="connsiteX10" fmla="*/ 6087 w 388462"/>
                    <a:gd name="connsiteY10" fmla="*/ 86005 h 172935"/>
                    <a:gd name="connsiteX11" fmla="*/ 3808 w 388462"/>
                    <a:gd name="connsiteY11" fmla="*/ 166490 h 172935"/>
                    <a:gd name="connsiteX12" fmla="*/ 1813 w 388462"/>
                    <a:gd name="connsiteY12" fmla="*/ 87572 h 172935"/>
                    <a:gd name="connsiteX13" fmla="*/ -38 w 388462"/>
                    <a:gd name="connsiteY13" fmla="*/ 7087 h 172935"/>
                    <a:gd name="connsiteX14" fmla="*/ -38 w 388462"/>
                    <a:gd name="connsiteY14" fmla="*/ 3241 h 172935"/>
                    <a:gd name="connsiteX15" fmla="*/ 3808 w 388462"/>
                    <a:gd name="connsiteY15" fmla="*/ 3241 h 172935"/>
                    <a:gd name="connsiteX16" fmla="*/ 192412 w 388462"/>
                    <a:gd name="connsiteY16" fmla="*/ 820 h 172935"/>
                    <a:gd name="connsiteX17" fmla="*/ 381017 w 388462"/>
                    <a:gd name="connsiteY17" fmla="*/ -35 h 172935"/>
                    <a:gd name="connsiteX18" fmla="*/ 388140 w 388462"/>
                    <a:gd name="connsiteY18" fmla="*/ -35 h 172935"/>
                    <a:gd name="connsiteX19" fmla="*/ 388140 w 388462"/>
                    <a:gd name="connsiteY19" fmla="*/ 7087 h 172935"/>
                    <a:gd name="connsiteX20" fmla="*/ 388425 w 388462"/>
                    <a:gd name="connsiteY20" fmla="*/ 166490 h 172935"/>
                    <a:gd name="connsiteX21" fmla="*/ 388425 w 388462"/>
                    <a:gd name="connsiteY21" fmla="*/ 172900 h 172935"/>
                    <a:gd name="connsiteX22" fmla="*/ 382157 w 388462"/>
                    <a:gd name="connsiteY22" fmla="*/ 172900 h 172935"/>
                    <a:gd name="connsiteX23" fmla="*/ 286857 w 388462"/>
                    <a:gd name="connsiteY23" fmla="*/ 172046 h 172935"/>
                    <a:gd name="connsiteX24" fmla="*/ 191985 w 388462"/>
                    <a:gd name="connsiteY24" fmla="*/ 170478 h 17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88462" h="172935">
                      <a:moveTo>
                        <a:pt x="3808" y="166490"/>
                      </a:moveTo>
                      <a:lnTo>
                        <a:pt x="194122" y="162501"/>
                      </a:lnTo>
                      <a:lnTo>
                        <a:pt x="287854" y="160934"/>
                      </a:lnTo>
                      <a:cubicBezTo>
                        <a:pt x="318909" y="160222"/>
                        <a:pt x="349963" y="160934"/>
                        <a:pt x="381017" y="160079"/>
                      </a:cubicBezTo>
                      <a:lnTo>
                        <a:pt x="374749" y="166490"/>
                      </a:lnTo>
                      <a:lnTo>
                        <a:pt x="374179" y="7087"/>
                      </a:lnTo>
                      <a:lnTo>
                        <a:pt x="381302" y="14210"/>
                      </a:lnTo>
                      <a:lnTo>
                        <a:pt x="192697" y="13355"/>
                      </a:lnTo>
                      <a:cubicBezTo>
                        <a:pt x="129877" y="13355"/>
                        <a:pt x="66913" y="11646"/>
                        <a:pt x="4092" y="10933"/>
                      </a:cubicBezTo>
                      <a:lnTo>
                        <a:pt x="7939" y="7087"/>
                      </a:lnTo>
                      <a:cubicBezTo>
                        <a:pt x="7939" y="33156"/>
                        <a:pt x="6799" y="59367"/>
                        <a:pt x="6087" y="86005"/>
                      </a:cubicBezTo>
                      <a:close/>
                      <a:moveTo>
                        <a:pt x="3808" y="166490"/>
                      </a:moveTo>
                      <a:lnTo>
                        <a:pt x="1813" y="87572"/>
                      </a:lnTo>
                      <a:cubicBezTo>
                        <a:pt x="1101" y="61076"/>
                        <a:pt x="246" y="34153"/>
                        <a:pt x="-38" y="7087"/>
                      </a:cubicBezTo>
                      <a:lnTo>
                        <a:pt x="-38" y="3241"/>
                      </a:lnTo>
                      <a:lnTo>
                        <a:pt x="3808" y="3241"/>
                      </a:lnTo>
                      <a:cubicBezTo>
                        <a:pt x="66628" y="2529"/>
                        <a:pt x="129591" y="962"/>
                        <a:pt x="192412" y="820"/>
                      </a:cubicBezTo>
                      <a:lnTo>
                        <a:pt x="381017" y="-35"/>
                      </a:lnTo>
                      <a:lnTo>
                        <a:pt x="388140" y="-35"/>
                      </a:lnTo>
                      <a:lnTo>
                        <a:pt x="388140" y="7087"/>
                      </a:lnTo>
                      <a:lnTo>
                        <a:pt x="388425" y="166490"/>
                      </a:lnTo>
                      <a:lnTo>
                        <a:pt x="388425" y="172900"/>
                      </a:lnTo>
                      <a:lnTo>
                        <a:pt x="382157" y="172900"/>
                      </a:lnTo>
                      <a:cubicBezTo>
                        <a:pt x="350390" y="172900"/>
                        <a:pt x="318481" y="172900"/>
                        <a:pt x="286857" y="172046"/>
                      </a:cubicBezTo>
                      <a:lnTo>
                        <a:pt x="191985" y="170478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819798EF-EB1D-489A-A5E5-EC4DE575D588}"/>
                    </a:ext>
                  </a:extLst>
                </p:cNvPr>
                <p:cNvSpPr/>
                <p:nvPr/>
              </p:nvSpPr>
              <p:spPr>
                <a:xfrm>
                  <a:off x="1036316" y="5076286"/>
                  <a:ext cx="388320" cy="172935"/>
                </a:xfrm>
                <a:custGeom>
                  <a:avLst/>
                  <a:gdLst>
                    <a:gd name="connsiteX0" fmla="*/ 3950 w 388320"/>
                    <a:gd name="connsiteY0" fmla="*/ 166490 h 172935"/>
                    <a:gd name="connsiteX1" fmla="*/ 194122 w 388320"/>
                    <a:gd name="connsiteY1" fmla="*/ 162501 h 172935"/>
                    <a:gd name="connsiteX2" fmla="*/ 287855 w 388320"/>
                    <a:gd name="connsiteY2" fmla="*/ 160934 h 172935"/>
                    <a:gd name="connsiteX3" fmla="*/ 381160 w 388320"/>
                    <a:gd name="connsiteY3" fmla="*/ 160079 h 172935"/>
                    <a:gd name="connsiteX4" fmla="*/ 374749 w 388320"/>
                    <a:gd name="connsiteY4" fmla="*/ 166490 h 172935"/>
                    <a:gd name="connsiteX5" fmla="*/ 374037 w 388320"/>
                    <a:gd name="connsiteY5" fmla="*/ 7087 h 172935"/>
                    <a:gd name="connsiteX6" fmla="*/ 381160 w 388320"/>
                    <a:gd name="connsiteY6" fmla="*/ 14210 h 172935"/>
                    <a:gd name="connsiteX7" fmla="*/ 192982 w 388320"/>
                    <a:gd name="connsiteY7" fmla="*/ 13355 h 172935"/>
                    <a:gd name="connsiteX8" fmla="*/ 4378 w 388320"/>
                    <a:gd name="connsiteY8" fmla="*/ 10933 h 172935"/>
                    <a:gd name="connsiteX9" fmla="*/ 8224 w 388320"/>
                    <a:gd name="connsiteY9" fmla="*/ 7087 h 172935"/>
                    <a:gd name="connsiteX10" fmla="*/ 6372 w 388320"/>
                    <a:gd name="connsiteY10" fmla="*/ 86005 h 172935"/>
                    <a:gd name="connsiteX11" fmla="*/ 3950 w 388320"/>
                    <a:gd name="connsiteY11" fmla="*/ 166490 h 172935"/>
                    <a:gd name="connsiteX12" fmla="*/ 1814 w 388320"/>
                    <a:gd name="connsiteY12" fmla="*/ 87572 h 172935"/>
                    <a:gd name="connsiteX13" fmla="*/ -38 w 388320"/>
                    <a:gd name="connsiteY13" fmla="*/ 7087 h 172935"/>
                    <a:gd name="connsiteX14" fmla="*/ -38 w 388320"/>
                    <a:gd name="connsiteY14" fmla="*/ 3241 h 172935"/>
                    <a:gd name="connsiteX15" fmla="*/ 3950 w 388320"/>
                    <a:gd name="connsiteY15" fmla="*/ 3241 h 172935"/>
                    <a:gd name="connsiteX16" fmla="*/ 192555 w 388320"/>
                    <a:gd name="connsiteY16" fmla="*/ 820 h 172935"/>
                    <a:gd name="connsiteX17" fmla="*/ 381160 w 388320"/>
                    <a:gd name="connsiteY17" fmla="*/ -35 h 172935"/>
                    <a:gd name="connsiteX18" fmla="*/ 388282 w 388320"/>
                    <a:gd name="connsiteY18" fmla="*/ -35 h 172935"/>
                    <a:gd name="connsiteX19" fmla="*/ 388282 w 388320"/>
                    <a:gd name="connsiteY19" fmla="*/ 7087 h 172935"/>
                    <a:gd name="connsiteX20" fmla="*/ 387428 w 388320"/>
                    <a:gd name="connsiteY20" fmla="*/ 166490 h 172935"/>
                    <a:gd name="connsiteX21" fmla="*/ 387428 w 388320"/>
                    <a:gd name="connsiteY21" fmla="*/ 172900 h 172935"/>
                    <a:gd name="connsiteX22" fmla="*/ 381160 w 388320"/>
                    <a:gd name="connsiteY22" fmla="*/ 172900 h 172935"/>
                    <a:gd name="connsiteX23" fmla="*/ 285718 w 388320"/>
                    <a:gd name="connsiteY23" fmla="*/ 172046 h 172935"/>
                    <a:gd name="connsiteX24" fmla="*/ 190846 w 388320"/>
                    <a:gd name="connsiteY24" fmla="*/ 170478 h 17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88320" h="172935">
                      <a:moveTo>
                        <a:pt x="3950" y="166490"/>
                      </a:moveTo>
                      <a:lnTo>
                        <a:pt x="194122" y="162501"/>
                      </a:lnTo>
                      <a:lnTo>
                        <a:pt x="287855" y="160934"/>
                      </a:lnTo>
                      <a:cubicBezTo>
                        <a:pt x="319051" y="160222"/>
                        <a:pt x="350105" y="160934"/>
                        <a:pt x="381160" y="160079"/>
                      </a:cubicBezTo>
                      <a:lnTo>
                        <a:pt x="374749" y="166490"/>
                      </a:lnTo>
                      <a:lnTo>
                        <a:pt x="374037" y="7087"/>
                      </a:lnTo>
                      <a:lnTo>
                        <a:pt x="381160" y="14210"/>
                      </a:lnTo>
                      <a:lnTo>
                        <a:pt x="192982" y="13355"/>
                      </a:lnTo>
                      <a:cubicBezTo>
                        <a:pt x="130019" y="13355"/>
                        <a:pt x="67198" y="11646"/>
                        <a:pt x="4378" y="10933"/>
                      </a:cubicBezTo>
                      <a:lnTo>
                        <a:pt x="8224" y="7087"/>
                      </a:lnTo>
                      <a:cubicBezTo>
                        <a:pt x="8224" y="33156"/>
                        <a:pt x="6942" y="59367"/>
                        <a:pt x="6372" y="86005"/>
                      </a:cubicBezTo>
                      <a:close/>
                      <a:moveTo>
                        <a:pt x="3950" y="166490"/>
                      </a:moveTo>
                      <a:lnTo>
                        <a:pt x="1814" y="87572"/>
                      </a:lnTo>
                      <a:cubicBezTo>
                        <a:pt x="1814" y="61076"/>
                        <a:pt x="247" y="34153"/>
                        <a:pt x="-38" y="7087"/>
                      </a:cubicBezTo>
                      <a:lnTo>
                        <a:pt x="-38" y="3241"/>
                      </a:lnTo>
                      <a:lnTo>
                        <a:pt x="3950" y="3241"/>
                      </a:lnTo>
                      <a:cubicBezTo>
                        <a:pt x="66771" y="2529"/>
                        <a:pt x="129592" y="962"/>
                        <a:pt x="192555" y="820"/>
                      </a:cubicBezTo>
                      <a:lnTo>
                        <a:pt x="381160" y="-35"/>
                      </a:lnTo>
                      <a:lnTo>
                        <a:pt x="388282" y="-35"/>
                      </a:lnTo>
                      <a:lnTo>
                        <a:pt x="388282" y="7087"/>
                      </a:lnTo>
                      <a:lnTo>
                        <a:pt x="387428" y="166490"/>
                      </a:lnTo>
                      <a:lnTo>
                        <a:pt x="387428" y="172900"/>
                      </a:lnTo>
                      <a:lnTo>
                        <a:pt x="381160" y="172900"/>
                      </a:lnTo>
                      <a:cubicBezTo>
                        <a:pt x="349393" y="172900"/>
                        <a:pt x="317484" y="172900"/>
                        <a:pt x="285718" y="172046"/>
                      </a:cubicBezTo>
                      <a:lnTo>
                        <a:pt x="190846" y="170478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4" name="Freeform: Shape 193">
                  <a:extLst>
                    <a:ext uri="{FF2B5EF4-FFF2-40B4-BE49-F238E27FC236}">
                      <a16:creationId xmlns:a16="http://schemas.microsoft.com/office/drawing/2014/main" id="{A3671FEA-82E5-4C7D-9F1D-880F854BC09B}"/>
                    </a:ext>
                  </a:extLst>
                </p:cNvPr>
                <p:cNvSpPr/>
                <p:nvPr/>
              </p:nvSpPr>
              <p:spPr>
                <a:xfrm>
                  <a:off x="1036316" y="642937"/>
                  <a:ext cx="388320" cy="172935"/>
                </a:xfrm>
                <a:custGeom>
                  <a:avLst/>
                  <a:gdLst>
                    <a:gd name="connsiteX0" fmla="*/ 3950 w 388320"/>
                    <a:gd name="connsiteY0" fmla="*/ 166347 h 172935"/>
                    <a:gd name="connsiteX1" fmla="*/ 194122 w 388320"/>
                    <a:gd name="connsiteY1" fmla="*/ 162359 h 172935"/>
                    <a:gd name="connsiteX2" fmla="*/ 287855 w 388320"/>
                    <a:gd name="connsiteY2" fmla="*/ 160649 h 172935"/>
                    <a:gd name="connsiteX3" fmla="*/ 381160 w 388320"/>
                    <a:gd name="connsiteY3" fmla="*/ 160649 h 172935"/>
                    <a:gd name="connsiteX4" fmla="*/ 374749 w 388320"/>
                    <a:gd name="connsiteY4" fmla="*/ 167059 h 172935"/>
                    <a:gd name="connsiteX5" fmla="*/ 374037 w 388320"/>
                    <a:gd name="connsiteY5" fmla="*/ 7657 h 172935"/>
                    <a:gd name="connsiteX6" fmla="*/ 381160 w 388320"/>
                    <a:gd name="connsiteY6" fmla="*/ 14637 h 172935"/>
                    <a:gd name="connsiteX7" fmla="*/ 192982 w 388320"/>
                    <a:gd name="connsiteY7" fmla="*/ 12928 h 172935"/>
                    <a:gd name="connsiteX8" fmla="*/ 4378 w 388320"/>
                    <a:gd name="connsiteY8" fmla="*/ 10649 h 172935"/>
                    <a:gd name="connsiteX9" fmla="*/ 8224 w 388320"/>
                    <a:gd name="connsiteY9" fmla="*/ 6802 h 172935"/>
                    <a:gd name="connsiteX10" fmla="*/ 6372 w 388320"/>
                    <a:gd name="connsiteY10" fmla="*/ 85578 h 172935"/>
                    <a:gd name="connsiteX11" fmla="*/ 3950 w 388320"/>
                    <a:gd name="connsiteY11" fmla="*/ 166347 h 172935"/>
                    <a:gd name="connsiteX12" fmla="*/ 1814 w 388320"/>
                    <a:gd name="connsiteY12" fmla="*/ 87430 h 172935"/>
                    <a:gd name="connsiteX13" fmla="*/ -38 w 388320"/>
                    <a:gd name="connsiteY13" fmla="*/ 6945 h 172935"/>
                    <a:gd name="connsiteX14" fmla="*/ -38 w 388320"/>
                    <a:gd name="connsiteY14" fmla="*/ 3099 h 172935"/>
                    <a:gd name="connsiteX15" fmla="*/ 3950 w 388320"/>
                    <a:gd name="connsiteY15" fmla="*/ 3099 h 172935"/>
                    <a:gd name="connsiteX16" fmla="*/ 192555 w 388320"/>
                    <a:gd name="connsiteY16" fmla="*/ 820 h 172935"/>
                    <a:gd name="connsiteX17" fmla="*/ 381160 w 388320"/>
                    <a:gd name="connsiteY17" fmla="*/ -35 h 172935"/>
                    <a:gd name="connsiteX18" fmla="*/ 388282 w 388320"/>
                    <a:gd name="connsiteY18" fmla="*/ -35 h 172935"/>
                    <a:gd name="connsiteX19" fmla="*/ 388282 w 388320"/>
                    <a:gd name="connsiteY19" fmla="*/ 7230 h 172935"/>
                    <a:gd name="connsiteX20" fmla="*/ 387428 w 388320"/>
                    <a:gd name="connsiteY20" fmla="*/ 166632 h 172935"/>
                    <a:gd name="connsiteX21" fmla="*/ 387428 w 388320"/>
                    <a:gd name="connsiteY21" fmla="*/ 172900 h 172935"/>
                    <a:gd name="connsiteX22" fmla="*/ 381160 w 388320"/>
                    <a:gd name="connsiteY22" fmla="*/ 172900 h 172935"/>
                    <a:gd name="connsiteX23" fmla="*/ 285718 w 388320"/>
                    <a:gd name="connsiteY23" fmla="*/ 172188 h 172935"/>
                    <a:gd name="connsiteX24" fmla="*/ 190846 w 388320"/>
                    <a:gd name="connsiteY24" fmla="*/ 169624 h 17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88320" h="172935">
                      <a:moveTo>
                        <a:pt x="3950" y="166347"/>
                      </a:moveTo>
                      <a:lnTo>
                        <a:pt x="194122" y="162359"/>
                      </a:lnTo>
                      <a:lnTo>
                        <a:pt x="287855" y="160649"/>
                      </a:lnTo>
                      <a:cubicBezTo>
                        <a:pt x="319051" y="160649"/>
                        <a:pt x="350105" y="160649"/>
                        <a:pt x="381160" y="160649"/>
                      </a:cubicBezTo>
                      <a:lnTo>
                        <a:pt x="374749" y="167059"/>
                      </a:lnTo>
                      <a:lnTo>
                        <a:pt x="374037" y="7657"/>
                      </a:lnTo>
                      <a:lnTo>
                        <a:pt x="381160" y="14637"/>
                      </a:lnTo>
                      <a:lnTo>
                        <a:pt x="192982" y="12928"/>
                      </a:lnTo>
                      <a:cubicBezTo>
                        <a:pt x="130019" y="12928"/>
                        <a:pt x="67198" y="11361"/>
                        <a:pt x="4378" y="10649"/>
                      </a:cubicBezTo>
                      <a:lnTo>
                        <a:pt x="8224" y="6802"/>
                      </a:lnTo>
                      <a:cubicBezTo>
                        <a:pt x="8224" y="32871"/>
                        <a:pt x="6942" y="59082"/>
                        <a:pt x="6372" y="85578"/>
                      </a:cubicBezTo>
                      <a:close/>
                      <a:moveTo>
                        <a:pt x="3950" y="166347"/>
                      </a:moveTo>
                      <a:lnTo>
                        <a:pt x="1814" y="87430"/>
                      </a:lnTo>
                      <a:cubicBezTo>
                        <a:pt x="1814" y="60791"/>
                        <a:pt x="247" y="33868"/>
                        <a:pt x="-38" y="6945"/>
                      </a:cubicBezTo>
                      <a:lnTo>
                        <a:pt x="-38" y="3099"/>
                      </a:lnTo>
                      <a:lnTo>
                        <a:pt x="3950" y="3099"/>
                      </a:lnTo>
                      <a:cubicBezTo>
                        <a:pt x="66771" y="3099"/>
                        <a:pt x="129592" y="820"/>
                        <a:pt x="192555" y="820"/>
                      </a:cubicBezTo>
                      <a:lnTo>
                        <a:pt x="381160" y="-35"/>
                      </a:lnTo>
                      <a:lnTo>
                        <a:pt x="388282" y="-35"/>
                      </a:lnTo>
                      <a:lnTo>
                        <a:pt x="388282" y="7230"/>
                      </a:lnTo>
                      <a:lnTo>
                        <a:pt x="387428" y="166632"/>
                      </a:lnTo>
                      <a:lnTo>
                        <a:pt x="387428" y="172900"/>
                      </a:lnTo>
                      <a:lnTo>
                        <a:pt x="381160" y="172900"/>
                      </a:lnTo>
                      <a:cubicBezTo>
                        <a:pt x="349393" y="172900"/>
                        <a:pt x="317484" y="172900"/>
                        <a:pt x="285718" y="172188"/>
                      </a:cubicBezTo>
                      <a:lnTo>
                        <a:pt x="190846" y="169624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5" name="Freeform: Shape 194">
                  <a:extLst>
                    <a:ext uri="{FF2B5EF4-FFF2-40B4-BE49-F238E27FC236}">
                      <a16:creationId xmlns:a16="http://schemas.microsoft.com/office/drawing/2014/main" id="{EC1E86C0-DDA9-46BE-A04F-0B9D38BF6C4A}"/>
                    </a:ext>
                  </a:extLst>
                </p:cNvPr>
                <p:cNvSpPr/>
                <p:nvPr/>
              </p:nvSpPr>
              <p:spPr>
                <a:xfrm>
                  <a:off x="826487" y="843935"/>
                  <a:ext cx="388320" cy="172935"/>
                </a:xfrm>
                <a:custGeom>
                  <a:avLst/>
                  <a:gdLst>
                    <a:gd name="connsiteX0" fmla="*/ 3950 w 388320"/>
                    <a:gd name="connsiteY0" fmla="*/ 166347 h 172935"/>
                    <a:gd name="connsiteX1" fmla="*/ 194122 w 388320"/>
                    <a:gd name="connsiteY1" fmla="*/ 162359 h 172935"/>
                    <a:gd name="connsiteX2" fmla="*/ 287854 w 388320"/>
                    <a:gd name="connsiteY2" fmla="*/ 160649 h 172935"/>
                    <a:gd name="connsiteX3" fmla="*/ 381160 w 388320"/>
                    <a:gd name="connsiteY3" fmla="*/ 160649 h 172935"/>
                    <a:gd name="connsiteX4" fmla="*/ 374749 w 388320"/>
                    <a:gd name="connsiteY4" fmla="*/ 167059 h 172935"/>
                    <a:gd name="connsiteX5" fmla="*/ 374749 w 388320"/>
                    <a:gd name="connsiteY5" fmla="*/ 7657 h 172935"/>
                    <a:gd name="connsiteX6" fmla="*/ 381872 w 388320"/>
                    <a:gd name="connsiteY6" fmla="*/ 14637 h 172935"/>
                    <a:gd name="connsiteX7" fmla="*/ 191985 w 388320"/>
                    <a:gd name="connsiteY7" fmla="*/ 13070 h 172935"/>
                    <a:gd name="connsiteX8" fmla="*/ 3950 w 388320"/>
                    <a:gd name="connsiteY8" fmla="*/ 11361 h 172935"/>
                    <a:gd name="connsiteX9" fmla="*/ 7796 w 388320"/>
                    <a:gd name="connsiteY9" fmla="*/ 7515 h 172935"/>
                    <a:gd name="connsiteX10" fmla="*/ 5945 w 388320"/>
                    <a:gd name="connsiteY10" fmla="*/ 86290 h 172935"/>
                    <a:gd name="connsiteX11" fmla="*/ 3950 w 388320"/>
                    <a:gd name="connsiteY11" fmla="*/ 166347 h 172935"/>
                    <a:gd name="connsiteX12" fmla="*/ 1813 w 388320"/>
                    <a:gd name="connsiteY12" fmla="*/ 87430 h 172935"/>
                    <a:gd name="connsiteX13" fmla="*/ -38 w 388320"/>
                    <a:gd name="connsiteY13" fmla="*/ 6945 h 172935"/>
                    <a:gd name="connsiteX14" fmla="*/ -38 w 388320"/>
                    <a:gd name="connsiteY14" fmla="*/ 3099 h 172935"/>
                    <a:gd name="connsiteX15" fmla="*/ 3950 w 388320"/>
                    <a:gd name="connsiteY15" fmla="*/ 3099 h 172935"/>
                    <a:gd name="connsiteX16" fmla="*/ 192555 w 388320"/>
                    <a:gd name="connsiteY16" fmla="*/ 820 h 172935"/>
                    <a:gd name="connsiteX17" fmla="*/ 381160 w 388320"/>
                    <a:gd name="connsiteY17" fmla="*/ -35 h 172935"/>
                    <a:gd name="connsiteX18" fmla="*/ 388282 w 388320"/>
                    <a:gd name="connsiteY18" fmla="*/ -35 h 172935"/>
                    <a:gd name="connsiteX19" fmla="*/ 388282 w 388320"/>
                    <a:gd name="connsiteY19" fmla="*/ 7230 h 172935"/>
                    <a:gd name="connsiteX20" fmla="*/ 387427 w 388320"/>
                    <a:gd name="connsiteY20" fmla="*/ 166632 h 172935"/>
                    <a:gd name="connsiteX21" fmla="*/ 387427 w 388320"/>
                    <a:gd name="connsiteY21" fmla="*/ 172900 h 172935"/>
                    <a:gd name="connsiteX22" fmla="*/ 381160 w 388320"/>
                    <a:gd name="connsiteY22" fmla="*/ 172900 h 172935"/>
                    <a:gd name="connsiteX23" fmla="*/ 285718 w 388320"/>
                    <a:gd name="connsiteY23" fmla="*/ 172900 h 172935"/>
                    <a:gd name="connsiteX24" fmla="*/ 190846 w 388320"/>
                    <a:gd name="connsiteY24" fmla="*/ 171191 h 17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88320" h="172935">
                      <a:moveTo>
                        <a:pt x="3950" y="166347"/>
                      </a:moveTo>
                      <a:lnTo>
                        <a:pt x="194122" y="162359"/>
                      </a:lnTo>
                      <a:lnTo>
                        <a:pt x="287854" y="160649"/>
                      </a:lnTo>
                      <a:cubicBezTo>
                        <a:pt x="319051" y="160649"/>
                        <a:pt x="349963" y="160649"/>
                        <a:pt x="381160" y="160649"/>
                      </a:cubicBezTo>
                      <a:lnTo>
                        <a:pt x="374749" y="167059"/>
                      </a:lnTo>
                      <a:lnTo>
                        <a:pt x="374749" y="7657"/>
                      </a:lnTo>
                      <a:lnTo>
                        <a:pt x="381872" y="14637"/>
                      </a:lnTo>
                      <a:lnTo>
                        <a:pt x="191985" y="13070"/>
                      </a:lnTo>
                      <a:cubicBezTo>
                        <a:pt x="129022" y="13070"/>
                        <a:pt x="66201" y="11361"/>
                        <a:pt x="3950" y="11361"/>
                      </a:cubicBezTo>
                      <a:lnTo>
                        <a:pt x="7796" y="7515"/>
                      </a:lnTo>
                      <a:cubicBezTo>
                        <a:pt x="7796" y="33583"/>
                        <a:pt x="6514" y="59794"/>
                        <a:pt x="5945" y="86290"/>
                      </a:cubicBezTo>
                      <a:close/>
                      <a:moveTo>
                        <a:pt x="3950" y="166347"/>
                      </a:moveTo>
                      <a:lnTo>
                        <a:pt x="1813" y="87430"/>
                      </a:lnTo>
                      <a:cubicBezTo>
                        <a:pt x="1813" y="60791"/>
                        <a:pt x="247" y="33868"/>
                        <a:pt x="-38" y="6945"/>
                      </a:cubicBezTo>
                      <a:lnTo>
                        <a:pt x="-38" y="3099"/>
                      </a:lnTo>
                      <a:lnTo>
                        <a:pt x="3950" y="3099"/>
                      </a:lnTo>
                      <a:cubicBezTo>
                        <a:pt x="66771" y="3099"/>
                        <a:pt x="129592" y="820"/>
                        <a:pt x="192555" y="820"/>
                      </a:cubicBezTo>
                      <a:lnTo>
                        <a:pt x="381160" y="-35"/>
                      </a:lnTo>
                      <a:lnTo>
                        <a:pt x="388282" y="-35"/>
                      </a:lnTo>
                      <a:lnTo>
                        <a:pt x="388282" y="7230"/>
                      </a:lnTo>
                      <a:lnTo>
                        <a:pt x="387427" y="166632"/>
                      </a:lnTo>
                      <a:lnTo>
                        <a:pt x="387427" y="172900"/>
                      </a:lnTo>
                      <a:lnTo>
                        <a:pt x="381160" y="172900"/>
                      </a:lnTo>
                      <a:cubicBezTo>
                        <a:pt x="349251" y="172900"/>
                        <a:pt x="317484" y="172900"/>
                        <a:pt x="285718" y="172900"/>
                      </a:cubicBezTo>
                      <a:lnTo>
                        <a:pt x="190846" y="171191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6" name="Freeform: Shape 195">
                  <a:extLst>
                    <a:ext uri="{FF2B5EF4-FFF2-40B4-BE49-F238E27FC236}">
                      <a16:creationId xmlns:a16="http://schemas.microsoft.com/office/drawing/2014/main" id="{6BB09A51-4C5E-45B9-8492-18280E6742EE}"/>
                    </a:ext>
                  </a:extLst>
                </p:cNvPr>
                <p:cNvSpPr/>
                <p:nvPr/>
              </p:nvSpPr>
              <p:spPr>
                <a:xfrm>
                  <a:off x="6318958" y="642937"/>
                  <a:ext cx="387750" cy="172935"/>
                </a:xfrm>
                <a:custGeom>
                  <a:avLst/>
                  <a:gdLst>
                    <a:gd name="connsiteX0" fmla="*/ 3808 w 387750"/>
                    <a:gd name="connsiteY0" fmla="*/ 166490 h 172935"/>
                    <a:gd name="connsiteX1" fmla="*/ 194122 w 387750"/>
                    <a:gd name="connsiteY1" fmla="*/ 162501 h 172935"/>
                    <a:gd name="connsiteX2" fmla="*/ 287854 w 387750"/>
                    <a:gd name="connsiteY2" fmla="*/ 160934 h 172935"/>
                    <a:gd name="connsiteX3" fmla="*/ 381017 w 387750"/>
                    <a:gd name="connsiteY3" fmla="*/ 160079 h 172935"/>
                    <a:gd name="connsiteX4" fmla="*/ 374749 w 387750"/>
                    <a:gd name="connsiteY4" fmla="*/ 166490 h 172935"/>
                    <a:gd name="connsiteX5" fmla="*/ 374037 w 387750"/>
                    <a:gd name="connsiteY5" fmla="*/ 7087 h 172935"/>
                    <a:gd name="connsiteX6" fmla="*/ 381017 w 387750"/>
                    <a:gd name="connsiteY6" fmla="*/ 14210 h 172935"/>
                    <a:gd name="connsiteX7" fmla="*/ 192412 w 387750"/>
                    <a:gd name="connsiteY7" fmla="*/ 12928 h 172935"/>
                    <a:gd name="connsiteX8" fmla="*/ 3808 w 387750"/>
                    <a:gd name="connsiteY8" fmla="*/ 10649 h 172935"/>
                    <a:gd name="connsiteX9" fmla="*/ 7796 w 387750"/>
                    <a:gd name="connsiteY9" fmla="*/ 6802 h 172935"/>
                    <a:gd name="connsiteX10" fmla="*/ 5944 w 387750"/>
                    <a:gd name="connsiteY10" fmla="*/ 85578 h 172935"/>
                    <a:gd name="connsiteX11" fmla="*/ 3808 w 387750"/>
                    <a:gd name="connsiteY11" fmla="*/ 166490 h 172935"/>
                    <a:gd name="connsiteX12" fmla="*/ 1814 w 387750"/>
                    <a:gd name="connsiteY12" fmla="*/ 87572 h 172935"/>
                    <a:gd name="connsiteX13" fmla="*/ -38 w 387750"/>
                    <a:gd name="connsiteY13" fmla="*/ 7087 h 172935"/>
                    <a:gd name="connsiteX14" fmla="*/ -38 w 387750"/>
                    <a:gd name="connsiteY14" fmla="*/ 3241 h 172935"/>
                    <a:gd name="connsiteX15" fmla="*/ 3808 w 387750"/>
                    <a:gd name="connsiteY15" fmla="*/ 3241 h 172935"/>
                    <a:gd name="connsiteX16" fmla="*/ 192412 w 387750"/>
                    <a:gd name="connsiteY16" fmla="*/ 962 h 172935"/>
                    <a:gd name="connsiteX17" fmla="*/ 380447 w 387750"/>
                    <a:gd name="connsiteY17" fmla="*/ -35 h 172935"/>
                    <a:gd name="connsiteX18" fmla="*/ 387712 w 387750"/>
                    <a:gd name="connsiteY18" fmla="*/ -35 h 172935"/>
                    <a:gd name="connsiteX19" fmla="*/ 387712 w 387750"/>
                    <a:gd name="connsiteY19" fmla="*/ 7087 h 172935"/>
                    <a:gd name="connsiteX20" fmla="*/ 387000 w 387750"/>
                    <a:gd name="connsiteY20" fmla="*/ 166490 h 172935"/>
                    <a:gd name="connsiteX21" fmla="*/ 387000 w 387750"/>
                    <a:gd name="connsiteY21" fmla="*/ 172900 h 172935"/>
                    <a:gd name="connsiteX22" fmla="*/ 380447 w 387750"/>
                    <a:gd name="connsiteY22" fmla="*/ 172900 h 172935"/>
                    <a:gd name="connsiteX23" fmla="*/ 285148 w 387750"/>
                    <a:gd name="connsiteY23" fmla="*/ 172900 h 172935"/>
                    <a:gd name="connsiteX24" fmla="*/ 190276 w 387750"/>
                    <a:gd name="connsiteY24" fmla="*/ 171333 h 17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87750" h="172935">
                      <a:moveTo>
                        <a:pt x="3808" y="166490"/>
                      </a:moveTo>
                      <a:lnTo>
                        <a:pt x="194122" y="162501"/>
                      </a:lnTo>
                      <a:lnTo>
                        <a:pt x="287854" y="160934"/>
                      </a:lnTo>
                      <a:cubicBezTo>
                        <a:pt x="319051" y="160934"/>
                        <a:pt x="349963" y="160934"/>
                        <a:pt x="381017" y="160079"/>
                      </a:cubicBezTo>
                      <a:lnTo>
                        <a:pt x="374749" y="166490"/>
                      </a:lnTo>
                      <a:lnTo>
                        <a:pt x="374037" y="7087"/>
                      </a:lnTo>
                      <a:lnTo>
                        <a:pt x="381017" y="14210"/>
                      </a:lnTo>
                      <a:lnTo>
                        <a:pt x="192412" y="12928"/>
                      </a:lnTo>
                      <a:cubicBezTo>
                        <a:pt x="129592" y="12928"/>
                        <a:pt x="66771" y="11361"/>
                        <a:pt x="3808" y="10649"/>
                      </a:cubicBezTo>
                      <a:lnTo>
                        <a:pt x="7796" y="6802"/>
                      </a:lnTo>
                      <a:cubicBezTo>
                        <a:pt x="7796" y="32871"/>
                        <a:pt x="6514" y="59082"/>
                        <a:pt x="5944" y="85578"/>
                      </a:cubicBezTo>
                      <a:close/>
                      <a:moveTo>
                        <a:pt x="3808" y="166490"/>
                      </a:moveTo>
                      <a:lnTo>
                        <a:pt x="1814" y="87572"/>
                      </a:lnTo>
                      <a:cubicBezTo>
                        <a:pt x="1814" y="60934"/>
                        <a:pt x="246" y="34153"/>
                        <a:pt x="-38" y="7087"/>
                      </a:cubicBezTo>
                      <a:lnTo>
                        <a:pt x="-38" y="3241"/>
                      </a:lnTo>
                      <a:lnTo>
                        <a:pt x="3808" y="3241"/>
                      </a:lnTo>
                      <a:cubicBezTo>
                        <a:pt x="66771" y="2529"/>
                        <a:pt x="129592" y="1104"/>
                        <a:pt x="192412" y="962"/>
                      </a:cubicBezTo>
                      <a:lnTo>
                        <a:pt x="380447" y="-35"/>
                      </a:lnTo>
                      <a:lnTo>
                        <a:pt x="387712" y="-35"/>
                      </a:lnTo>
                      <a:lnTo>
                        <a:pt x="387712" y="7087"/>
                      </a:lnTo>
                      <a:lnTo>
                        <a:pt x="387000" y="166490"/>
                      </a:lnTo>
                      <a:lnTo>
                        <a:pt x="387000" y="172900"/>
                      </a:lnTo>
                      <a:lnTo>
                        <a:pt x="380447" y="172900"/>
                      </a:lnTo>
                      <a:cubicBezTo>
                        <a:pt x="348681" y="172900"/>
                        <a:pt x="316914" y="172900"/>
                        <a:pt x="285148" y="172900"/>
                      </a:cubicBezTo>
                      <a:lnTo>
                        <a:pt x="190276" y="171333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7" name="Freeform: Shape 196">
                  <a:extLst>
                    <a:ext uri="{FF2B5EF4-FFF2-40B4-BE49-F238E27FC236}">
                      <a16:creationId xmlns:a16="http://schemas.microsoft.com/office/drawing/2014/main" id="{50735281-9996-4C55-97FA-4914DFD06ABE}"/>
                    </a:ext>
                  </a:extLst>
                </p:cNvPr>
                <p:cNvSpPr/>
                <p:nvPr/>
              </p:nvSpPr>
              <p:spPr>
                <a:xfrm>
                  <a:off x="3896441" y="2869013"/>
                  <a:ext cx="388320" cy="173077"/>
                </a:xfrm>
                <a:custGeom>
                  <a:avLst/>
                  <a:gdLst>
                    <a:gd name="connsiteX0" fmla="*/ 384293 w 388320"/>
                    <a:gd name="connsiteY0" fmla="*/ 6660 h 173077"/>
                    <a:gd name="connsiteX1" fmla="*/ 194122 w 388320"/>
                    <a:gd name="connsiteY1" fmla="*/ 10649 h 173077"/>
                    <a:gd name="connsiteX2" fmla="*/ 100389 w 388320"/>
                    <a:gd name="connsiteY2" fmla="*/ 12216 h 173077"/>
                    <a:gd name="connsiteX3" fmla="*/ 7084 w 388320"/>
                    <a:gd name="connsiteY3" fmla="*/ 13070 h 173077"/>
                    <a:gd name="connsiteX4" fmla="*/ 13494 w 388320"/>
                    <a:gd name="connsiteY4" fmla="*/ 6660 h 173077"/>
                    <a:gd name="connsiteX5" fmla="*/ 14207 w 388320"/>
                    <a:gd name="connsiteY5" fmla="*/ 166062 h 173077"/>
                    <a:gd name="connsiteX6" fmla="*/ 7084 w 388320"/>
                    <a:gd name="connsiteY6" fmla="*/ 158940 h 173077"/>
                    <a:gd name="connsiteX7" fmla="*/ 195689 w 388320"/>
                    <a:gd name="connsiteY7" fmla="*/ 159937 h 173077"/>
                    <a:gd name="connsiteX8" fmla="*/ 384293 w 388320"/>
                    <a:gd name="connsiteY8" fmla="*/ 162216 h 173077"/>
                    <a:gd name="connsiteX9" fmla="*/ 380447 w 388320"/>
                    <a:gd name="connsiteY9" fmla="*/ 166062 h 173077"/>
                    <a:gd name="connsiteX10" fmla="*/ 382299 w 388320"/>
                    <a:gd name="connsiteY10" fmla="*/ 87287 h 173077"/>
                    <a:gd name="connsiteX11" fmla="*/ 384293 w 388320"/>
                    <a:gd name="connsiteY11" fmla="*/ 6660 h 173077"/>
                    <a:gd name="connsiteX12" fmla="*/ 386430 w 388320"/>
                    <a:gd name="connsiteY12" fmla="*/ 85578 h 173077"/>
                    <a:gd name="connsiteX13" fmla="*/ 388282 w 388320"/>
                    <a:gd name="connsiteY13" fmla="*/ 166062 h 173077"/>
                    <a:gd name="connsiteX14" fmla="*/ 388282 w 388320"/>
                    <a:gd name="connsiteY14" fmla="*/ 169908 h 173077"/>
                    <a:gd name="connsiteX15" fmla="*/ 384293 w 388320"/>
                    <a:gd name="connsiteY15" fmla="*/ 169908 h 173077"/>
                    <a:gd name="connsiteX16" fmla="*/ 195689 w 388320"/>
                    <a:gd name="connsiteY16" fmla="*/ 172188 h 173077"/>
                    <a:gd name="connsiteX17" fmla="*/ 7084 w 388320"/>
                    <a:gd name="connsiteY17" fmla="*/ 173042 h 173077"/>
                    <a:gd name="connsiteX18" fmla="*/ -38 w 388320"/>
                    <a:gd name="connsiteY18" fmla="*/ 173042 h 173077"/>
                    <a:gd name="connsiteX19" fmla="*/ -38 w 388320"/>
                    <a:gd name="connsiteY19" fmla="*/ 165777 h 173077"/>
                    <a:gd name="connsiteX20" fmla="*/ 816 w 388320"/>
                    <a:gd name="connsiteY20" fmla="*/ 6375 h 173077"/>
                    <a:gd name="connsiteX21" fmla="*/ 816 w 388320"/>
                    <a:gd name="connsiteY21" fmla="*/ -35 h 173077"/>
                    <a:gd name="connsiteX22" fmla="*/ 7084 w 388320"/>
                    <a:gd name="connsiteY22" fmla="*/ -35 h 173077"/>
                    <a:gd name="connsiteX23" fmla="*/ 102526 w 388320"/>
                    <a:gd name="connsiteY23" fmla="*/ 677 h 173077"/>
                    <a:gd name="connsiteX24" fmla="*/ 197398 w 388320"/>
                    <a:gd name="connsiteY24" fmla="*/ 2244 h 173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88320" h="173077">
                      <a:moveTo>
                        <a:pt x="384293" y="6660"/>
                      </a:moveTo>
                      <a:lnTo>
                        <a:pt x="194122" y="10649"/>
                      </a:lnTo>
                      <a:lnTo>
                        <a:pt x="100389" y="12216"/>
                      </a:lnTo>
                      <a:cubicBezTo>
                        <a:pt x="69192" y="12928"/>
                        <a:pt x="38138" y="12216"/>
                        <a:pt x="7084" y="13070"/>
                      </a:cubicBezTo>
                      <a:lnTo>
                        <a:pt x="13494" y="6660"/>
                      </a:lnTo>
                      <a:lnTo>
                        <a:pt x="14207" y="166062"/>
                      </a:lnTo>
                      <a:lnTo>
                        <a:pt x="7084" y="158940"/>
                      </a:lnTo>
                      <a:lnTo>
                        <a:pt x="195689" y="159937"/>
                      </a:lnTo>
                      <a:cubicBezTo>
                        <a:pt x="258652" y="159937"/>
                        <a:pt x="321473" y="161504"/>
                        <a:pt x="384293" y="162216"/>
                      </a:cubicBezTo>
                      <a:lnTo>
                        <a:pt x="380447" y="166062"/>
                      </a:lnTo>
                      <a:cubicBezTo>
                        <a:pt x="380447" y="139994"/>
                        <a:pt x="381729" y="113783"/>
                        <a:pt x="382299" y="87287"/>
                      </a:cubicBezTo>
                      <a:close/>
                      <a:moveTo>
                        <a:pt x="384293" y="6660"/>
                      </a:moveTo>
                      <a:lnTo>
                        <a:pt x="386430" y="85578"/>
                      </a:lnTo>
                      <a:cubicBezTo>
                        <a:pt x="386430" y="112216"/>
                        <a:pt x="387997" y="138997"/>
                        <a:pt x="388282" y="166062"/>
                      </a:cubicBezTo>
                      <a:lnTo>
                        <a:pt x="388282" y="169908"/>
                      </a:lnTo>
                      <a:lnTo>
                        <a:pt x="384293" y="169908"/>
                      </a:lnTo>
                      <a:cubicBezTo>
                        <a:pt x="321473" y="169908"/>
                        <a:pt x="258652" y="172045"/>
                        <a:pt x="195689" y="172188"/>
                      </a:cubicBezTo>
                      <a:lnTo>
                        <a:pt x="7084" y="173042"/>
                      </a:lnTo>
                      <a:lnTo>
                        <a:pt x="-38" y="173042"/>
                      </a:lnTo>
                      <a:lnTo>
                        <a:pt x="-38" y="165777"/>
                      </a:lnTo>
                      <a:lnTo>
                        <a:pt x="816" y="6375"/>
                      </a:lnTo>
                      <a:lnTo>
                        <a:pt x="816" y="-35"/>
                      </a:lnTo>
                      <a:lnTo>
                        <a:pt x="7084" y="-35"/>
                      </a:lnTo>
                      <a:cubicBezTo>
                        <a:pt x="38850" y="-35"/>
                        <a:pt x="70760" y="-35"/>
                        <a:pt x="102526" y="677"/>
                      </a:cubicBezTo>
                      <a:lnTo>
                        <a:pt x="197398" y="2244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8" name="Freeform: Shape 197">
                  <a:extLst>
                    <a:ext uri="{FF2B5EF4-FFF2-40B4-BE49-F238E27FC236}">
                      <a16:creationId xmlns:a16="http://schemas.microsoft.com/office/drawing/2014/main" id="{ED67D37C-130E-4D35-BE46-4884D51059C2}"/>
                    </a:ext>
                  </a:extLst>
                </p:cNvPr>
                <p:cNvSpPr/>
                <p:nvPr/>
              </p:nvSpPr>
              <p:spPr>
                <a:xfrm>
                  <a:off x="3685899" y="2668158"/>
                  <a:ext cx="388320" cy="172935"/>
                </a:xfrm>
                <a:custGeom>
                  <a:avLst/>
                  <a:gdLst>
                    <a:gd name="connsiteX0" fmla="*/ 384436 w 388320"/>
                    <a:gd name="connsiteY0" fmla="*/ 6518 h 172935"/>
                    <a:gd name="connsiteX1" fmla="*/ 194264 w 388320"/>
                    <a:gd name="connsiteY1" fmla="*/ 10506 h 172935"/>
                    <a:gd name="connsiteX2" fmla="*/ 100532 w 388320"/>
                    <a:gd name="connsiteY2" fmla="*/ 12073 h 172935"/>
                    <a:gd name="connsiteX3" fmla="*/ 7227 w 388320"/>
                    <a:gd name="connsiteY3" fmla="*/ 12928 h 172935"/>
                    <a:gd name="connsiteX4" fmla="*/ 13637 w 388320"/>
                    <a:gd name="connsiteY4" fmla="*/ 6518 h 172935"/>
                    <a:gd name="connsiteX5" fmla="*/ 14349 w 388320"/>
                    <a:gd name="connsiteY5" fmla="*/ 165920 h 172935"/>
                    <a:gd name="connsiteX6" fmla="*/ 7227 w 388320"/>
                    <a:gd name="connsiteY6" fmla="*/ 158797 h 172935"/>
                    <a:gd name="connsiteX7" fmla="*/ 195832 w 388320"/>
                    <a:gd name="connsiteY7" fmla="*/ 159795 h 172935"/>
                    <a:gd name="connsiteX8" fmla="*/ 384436 w 388320"/>
                    <a:gd name="connsiteY8" fmla="*/ 162074 h 172935"/>
                    <a:gd name="connsiteX9" fmla="*/ 380590 w 388320"/>
                    <a:gd name="connsiteY9" fmla="*/ 165920 h 172935"/>
                    <a:gd name="connsiteX10" fmla="*/ 382442 w 388320"/>
                    <a:gd name="connsiteY10" fmla="*/ 87145 h 172935"/>
                    <a:gd name="connsiteX11" fmla="*/ 384436 w 388320"/>
                    <a:gd name="connsiteY11" fmla="*/ 6518 h 172935"/>
                    <a:gd name="connsiteX12" fmla="*/ 386430 w 388320"/>
                    <a:gd name="connsiteY12" fmla="*/ 85435 h 172935"/>
                    <a:gd name="connsiteX13" fmla="*/ 388282 w 388320"/>
                    <a:gd name="connsiteY13" fmla="*/ 165920 h 172935"/>
                    <a:gd name="connsiteX14" fmla="*/ 388282 w 388320"/>
                    <a:gd name="connsiteY14" fmla="*/ 169766 h 172935"/>
                    <a:gd name="connsiteX15" fmla="*/ 384294 w 388320"/>
                    <a:gd name="connsiteY15" fmla="*/ 169766 h 172935"/>
                    <a:gd name="connsiteX16" fmla="*/ 195689 w 388320"/>
                    <a:gd name="connsiteY16" fmla="*/ 172045 h 172935"/>
                    <a:gd name="connsiteX17" fmla="*/ 7084 w 388320"/>
                    <a:gd name="connsiteY17" fmla="*/ 172900 h 172935"/>
                    <a:gd name="connsiteX18" fmla="*/ -38 w 388320"/>
                    <a:gd name="connsiteY18" fmla="*/ 172900 h 172935"/>
                    <a:gd name="connsiteX19" fmla="*/ -38 w 388320"/>
                    <a:gd name="connsiteY19" fmla="*/ 165777 h 172935"/>
                    <a:gd name="connsiteX20" fmla="*/ 816 w 388320"/>
                    <a:gd name="connsiteY20" fmla="*/ 6375 h 172935"/>
                    <a:gd name="connsiteX21" fmla="*/ 816 w 388320"/>
                    <a:gd name="connsiteY21" fmla="*/ -35 h 172935"/>
                    <a:gd name="connsiteX22" fmla="*/ 7796 w 388320"/>
                    <a:gd name="connsiteY22" fmla="*/ -35 h 172935"/>
                    <a:gd name="connsiteX23" fmla="*/ 103238 w 388320"/>
                    <a:gd name="connsiteY23" fmla="*/ 677 h 172935"/>
                    <a:gd name="connsiteX24" fmla="*/ 198110 w 388320"/>
                    <a:gd name="connsiteY24" fmla="*/ 2244 h 17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88320" h="172935">
                      <a:moveTo>
                        <a:pt x="384436" y="6518"/>
                      </a:moveTo>
                      <a:lnTo>
                        <a:pt x="194264" y="10506"/>
                      </a:lnTo>
                      <a:lnTo>
                        <a:pt x="100532" y="12073"/>
                      </a:lnTo>
                      <a:cubicBezTo>
                        <a:pt x="69335" y="12073"/>
                        <a:pt x="38281" y="12073"/>
                        <a:pt x="7227" y="12928"/>
                      </a:cubicBezTo>
                      <a:lnTo>
                        <a:pt x="13637" y="6518"/>
                      </a:lnTo>
                      <a:lnTo>
                        <a:pt x="14349" y="165920"/>
                      </a:lnTo>
                      <a:lnTo>
                        <a:pt x="7227" y="158797"/>
                      </a:lnTo>
                      <a:lnTo>
                        <a:pt x="195832" y="159795"/>
                      </a:lnTo>
                      <a:cubicBezTo>
                        <a:pt x="258652" y="159795"/>
                        <a:pt x="321615" y="161361"/>
                        <a:pt x="384436" y="162074"/>
                      </a:cubicBezTo>
                      <a:lnTo>
                        <a:pt x="380590" y="165920"/>
                      </a:lnTo>
                      <a:cubicBezTo>
                        <a:pt x="380590" y="139852"/>
                        <a:pt x="381730" y="113641"/>
                        <a:pt x="382442" y="87145"/>
                      </a:cubicBezTo>
                      <a:close/>
                      <a:moveTo>
                        <a:pt x="384436" y="6518"/>
                      </a:moveTo>
                      <a:lnTo>
                        <a:pt x="386430" y="85435"/>
                      </a:lnTo>
                      <a:cubicBezTo>
                        <a:pt x="387143" y="112074"/>
                        <a:pt x="388140" y="138854"/>
                        <a:pt x="388282" y="165920"/>
                      </a:cubicBezTo>
                      <a:lnTo>
                        <a:pt x="388282" y="169766"/>
                      </a:lnTo>
                      <a:lnTo>
                        <a:pt x="384294" y="169766"/>
                      </a:lnTo>
                      <a:cubicBezTo>
                        <a:pt x="321473" y="170478"/>
                        <a:pt x="258510" y="171903"/>
                        <a:pt x="195689" y="172045"/>
                      </a:cubicBezTo>
                      <a:lnTo>
                        <a:pt x="7084" y="172900"/>
                      </a:lnTo>
                      <a:lnTo>
                        <a:pt x="-38" y="172900"/>
                      </a:lnTo>
                      <a:lnTo>
                        <a:pt x="-38" y="165777"/>
                      </a:lnTo>
                      <a:lnTo>
                        <a:pt x="816" y="6375"/>
                      </a:lnTo>
                      <a:lnTo>
                        <a:pt x="816" y="-35"/>
                      </a:lnTo>
                      <a:lnTo>
                        <a:pt x="7796" y="-35"/>
                      </a:lnTo>
                      <a:cubicBezTo>
                        <a:pt x="39563" y="-35"/>
                        <a:pt x="71472" y="-35"/>
                        <a:pt x="103238" y="677"/>
                      </a:cubicBezTo>
                      <a:lnTo>
                        <a:pt x="198110" y="2244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02D1A5E-09D1-4B24-8AB5-4249D2E3B4ED}"/>
                  </a:ext>
                </a:extLst>
              </p:cNvPr>
              <p:cNvSpPr/>
              <p:nvPr/>
            </p:nvSpPr>
            <p:spPr>
              <a:xfrm>
                <a:off x="750276" y="5955349"/>
                <a:ext cx="6029367" cy="14245"/>
              </a:xfrm>
              <a:custGeom>
                <a:avLst/>
                <a:gdLst>
                  <a:gd name="connsiteX0" fmla="*/ 0 w 6029367"/>
                  <a:gd name="connsiteY0" fmla="*/ 7123 h 14245"/>
                  <a:gd name="connsiteX1" fmla="*/ 753707 w 6029367"/>
                  <a:gd name="connsiteY1" fmla="*/ 3703 h 14245"/>
                  <a:gd name="connsiteX2" fmla="*/ 1507271 w 6029367"/>
                  <a:gd name="connsiteY2" fmla="*/ 2421 h 14245"/>
                  <a:gd name="connsiteX3" fmla="*/ 3014684 w 6029367"/>
                  <a:gd name="connsiteY3" fmla="*/ 0 h 14245"/>
                  <a:gd name="connsiteX4" fmla="*/ 4521955 w 6029367"/>
                  <a:gd name="connsiteY4" fmla="*/ 2421 h 14245"/>
                  <a:gd name="connsiteX5" fmla="*/ 5275661 w 6029367"/>
                  <a:gd name="connsiteY5" fmla="*/ 3703 h 14245"/>
                  <a:gd name="connsiteX6" fmla="*/ 6029368 w 6029367"/>
                  <a:gd name="connsiteY6" fmla="*/ 7123 h 14245"/>
                  <a:gd name="connsiteX7" fmla="*/ 5275661 w 6029367"/>
                  <a:gd name="connsiteY7" fmla="*/ 10541 h 14245"/>
                  <a:gd name="connsiteX8" fmla="*/ 4521955 w 6029367"/>
                  <a:gd name="connsiteY8" fmla="*/ 11823 h 14245"/>
                  <a:gd name="connsiteX9" fmla="*/ 3014684 w 6029367"/>
                  <a:gd name="connsiteY9" fmla="*/ 14245 h 14245"/>
                  <a:gd name="connsiteX10" fmla="*/ 1507271 w 6029367"/>
                  <a:gd name="connsiteY10" fmla="*/ 11823 h 14245"/>
                  <a:gd name="connsiteX11" fmla="*/ 753707 w 6029367"/>
                  <a:gd name="connsiteY11" fmla="*/ 10541 h 14245"/>
                  <a:gd name="connsiteX12" fmla="*/ 0 w 6029367"/>
                  <a:gd name="connsiteY12" fmla="*/ 7123 h 1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029367" h="14245">
                    <a:moveTo>
                      <a:pt x="0" y="7123"/>
                    </a:moveTo>
                    <a:lnTo>
                      <a:pt x="753707" y="3703"/>
                    </a:lnTo>
                    <a:lnTo>
                      <a:pt x="1507271" y="2421"/>
                    </a:lnTo>
                    <a:lnTo>
                      <a:pt x="3014684" y="0"/>
                    </a:lnTo>
                    <a:lnTo>
                      <a:pt x="4521955" y="2421"/>
                    </a:lnTo>
                    <a:lnTo>
                      <a:pt x="5275661" y="3703"/>
                    </a:lnTo>
                    <a:lnTo>
                      <a:pt x="6029368" y="7123"/>
                    </a:lnTo>
                    <a:lnTo>
                      <a:pt x="5275661" y="10541"/>
                    </a:lnTo>
                    <a:lnTo>
                      <a:pt x="4521955" y="11823"/>
                    </a:lnTo>
                    <a:lnTo>
                      <a:pt x="3014684" y="14245"/>
                    </a:lnTo>
                    <a:lnTo>
                      <a:pt x="1507271" y="11823"/>
                    </a:lnTo>
                    <a:lnTo>
                      <a:pt x="753707" y="10541"/>
                    </a:lnTo>
                    <a:lnTo>
                      <a:pt x="0" y="7123"/>
                    </a:lnTo>
                    <a:close/>
                  </a:path>
                </a:pathLst>
              </a:custGeom>
              <a:solidFill>
                <a:srgbClr val="263238"/>
              </a:solidFill>
              <a:ln w="142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5" name="Graphic 4">
                <a:extLst>
                  <a:ext uri="{FF2B5EF4-FFF2-40B4-BE49-F238E27FC236}">
                    <a16:creationId xmlns:a16="http://schemas.microsoft.com/office/drawing/2014/main" id="{711A0387-BFFC-4D51-AAB5-CDC35EE39126}"/>
                  </a:ext>
                </a:extLst>
              </p:cNvPr>
              <p:cNvGrpSpPr/>
              <p:nvPr/>
            </p:nvGrpSpPr>
            <p:grpSpPr>
              <a:xfrm>
                <a:off x="5041602" y="3924692"/>
                <a:ext cx="1520091" cy="2042907"/>
                <a:chOff x="5041602" y="3924692"/>
                <a:chExt cx="1520091" cy="2042907"/>
              </a:xfrm>
            </p:grpSpPr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1AD89A4F-84E6-42B7-A0BF-4E0DCA6E9744}"/>
                    </a:ext>
                  </a:extLst>
                </p:cNvPr>
                <p:cNvSpPr/>
                <p:nvPr/>
              </p:nvSpPr>
              <p:spPr>
                <a:xfrm>
                  <a:off x="5827360" y="4296141"/>
                  <a:ext cx="459562" cy="1056096"/>
                </a:xfrm>
                <a:custGeom>
                  <a:avLst/>
                  <a:gdLst>
                    <a:gd name="connsiteX0" fmla="*/ 458938 w 459562"/>
                    <a:gd name="connsiteY0" fmla="*/ 98911 h 1056096"/>
                    <a:gd name="connsiteX1" fmla="*/ 252100 w 459562"/>
                    <a:gd name="connsiteY1" fmla="*/ 4751 h 1056096"/>
                    <a:gd name="connsiteX2" fmla="*/ 130589 w 459562"/>
                    <a:gd name="connsiteY2" fmla="*/ 181960 h 1056096"/>
                    <a:gd name="connsiteX3" fmla="*/ 84150 w 459562"/>
                    <a:gd name="connsiteY3" fmla="*/ 457175 h 1056096"/>
                    <a:gd name="connsiteX4" fmla="*/ 42412 w 459562"/>
                    <a:gd name="connsiteY4" fmla="*/ 735666 h 1056096"/>
                    <a:gd name="connsiteX5" fmla="*/ 20190 w 459562"/>
                    <a:gd name="connsiteY5" fmla="*/ 893074 h 1056096"/>
                    <a:gd name="connsiteX6" fmla="*/ 9221 w 459562"/>
                    <a:gd name="connsiteY6" fmla="*/ 971707 h 1056096"/>
                    <a:gd name="connsiteX7" fmla="*/ -38 w 459562"/>
                    <a:gd name="connsiteY7" fmla="*/ 1049200 h 1056096"/>
                    <a:gd name="connsiteX8" fmla="*/ 14207 w 459562"/>
                    <a:gd name="connsiteY8" fmla="*/ 1050767 h 1056096"/>
                    <a:gd name="connsiteX9" fmla="*/ 34862 w 459562"/>
                    <a:gd name="connsiteY9" fmla="*/ 917148 h 1056096"/>
                    <a:gd name="connsiteX10" fmla="*/ 54235 w 459562"/>
                    <a:gd name="connsiteY10" fmla="*/ 783102 h 1056096"/>
                    <a:gd name="connsiteX11" fmla="*/ 93979 w 459562"/>
                    <a:gd name="connsiteY11" fmla="*/ 517004 h 1056096"/>
                    <a:gd name="connsiteX12" fmla="*/ 135432 w 459562"/>
                    <a:gd name="connsiteY12" fmla="*/ 251191 h 1056096"/>
                    <a:gd name="connsiteX13" fmla="*/ 219621 w 459562"/>
                    <a:gd name="connsiteY13" fmla="*/ 33099 h 1056096"/>
                    <a:gd name="connsiteX14" fmla="*/ 344265 w 459562"/>
                    <a:gd name="connsiteY14" fmla="*/ 21418 h 1056096"/>
                    <a:gd name="connsiteX15" fmla="*/ 457371 w 459562"/>
                    <a:gd name="connsiteY15" fmla="*/ 100620 h 1056096"/>
                    <a:gd name="connsiteX16" fmla="*/ 458938 w 459562"/>
                    <a:gd name="connsiteY16" fmla="*/ 98911 h 10560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59562" h="1056096">
                      <a:moveTo>
                        <a:pt x="458938" y="98911"/>
                      </a:moveTo>
                      <a:cubicBezTo>
                        <a:pt x="404807" y="45919"/>
                        <a:pt x="334863" y="-18183"/>
                        <a:pt x="252100" y="4751"/>
                      </a:cubicBezTo>
                      <a:cubicBezTo>
                        <a:pt x="174321" y="26262"/>
                        <a:pt x="144549" y="111162"/>
                        <a:pt x="130589" y="181960"/>
                      </a:cubicBezTo>
                      <a:cubicBezTo>
                        <a:pt x="112640" y="273271"/>
                        <a:pt x="98680" y="365294"/>
                        <a:pt x="84150" y="457175"/>
                      </a:cubicBezTo>
                      <a:cubicBezTo>
                        <a:pt x="69620" y="549055"/>
                        <a:pt x="55660" y="642361"/>
                        <a:pt x="42412" y="735666"/>
                      </a:cubicBezTo>
                      <a:cubicBezTo>
                        <a:pt x="34815" y="788087"/>
                        <a:pt x="27407" y="840557"/>
                        <a:pt x="20190" y="893074"/>
                      </a:cubicBezTo>
                      <a:cubicBezTo>
                        <a:pt x="16486" y="919284"/>
                        <a:pt x="12829" y="945496"/>
                        <a:pt x="9221" y="971707"/>
                      </a:cubicBezTo>
                      <a:cubicBezTo>
                        <a:pt x="5660" y="997490"/>
                        <a:pt x="1386" y="1023274"/>
                        <a:pt x="-38" y="1049200"/>
                      </a:cubicBezTo>
                      <a:cubicBezTo>
                        <a:pt x="-38" y="1057462"/>
                        <a:pt x="12497" y="1058601"/>
                        <a:pt x="14207" y="1050767"/>
                      </a:cubicBezTo>
                      <a:cubicBezTo>
                        <a:pt x="24321" y="1007034"/>
                        <a:pt x="28452" y="961450"/>
                        <a:pt x="34862" y="917148"/>
                      </a:cubicBezTo>
                      <a:cubicBezTo>
                        <a:pt x="41272" y="872846"/>
                        <a:pt x="47825" y="827689"/>
                        <a:pt x="54235" y="783102"/>
                      </a:cubicBezTo>
                      <a:cubicBezTo>
                        <a:pt x="67198" y="694355"/>
                        <a:pt x="80731" y="605751"/>
                        <a:pt x="93979" y="517004"/>
                      </a:cubicBezTo>
                      <a:cubicBezTo>
                        <a:pt x="107227" y="428257"/>
                        <a:pt x="121187" y="339795"/>
                        <a:pt x="135432" y="251191"/>
                      </a:cubicBezTo>
                      <a:cubicBezTo>
                        <a:pt x="147398" y="175977"/>
                        <a:pt x="153096" y="82672"/>
                        <a:pt x="219621" y="33099"/>
                      </a:cubicBezTo>
                      <a:cubicBezTo>
                        <a:pt x="256382" y="7992"/>
                        <a:pt x="303479" y="3579"/>
                        <a:pt x="344265" y="21418"/>
                      </a:cubicBezTo>
                      <a:cubicBezTo>
                        <a:pt x="387997" y="38227"/>
                        <a:pt x="423040" y="69566"/>
                        <a:pt x="457371" y="100620"/>
                      </a:cubicBezTo>
                      <a:cubicBezTo>
                        <a:pt x="458938" y="101618"/>
                        <a:pt x="460362" y="100051"/>
                        <a:pt x="458938" y="9891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E10849B5-1FE9-4BC9-BA5D-480E1FFF345A}"/>
                    </a:ext>
                  </a:extLst>
                </p:cNvPr>
                <p:cNvSpPr/>
                <p:nvPr/>
              </p:nvSpPr>
              <p:spPr>
                <a:xfrm>
                  <a:off x="6031482" y="4184559"/>
                  <a:ext cx="530211" cy="599132"/>
                </a:xfrm>
                <a:custGeom>
                  <a:avLst/>
                  <a:gdLst>
                    <a:gd name="connsiteX0" fmla="*/ 181169 w 530211"/>
                    <a:gd name="connsiteY0" fmla="*/ 156361 h 599132"/>
                    <a:gd name="connsiteX1" fmla="*/ 15926 w 530211"/>
                    <a:gd name="connsiteY1" fmla="*/ 197245 h 599132"/>
                    <a:gd name="connsiteX2" fmla="*/ 530173 w 530211"/>
                    <a:gd name="connsiteY2" fmla="*/ 599098 h 599132"/>
                    <a:gd name="connsiteX3" fmla="*/ 409090 w 530211"/>
                    <a:gd name="connsiteY3" fmla="*/ 143968 h 599132"/>
                    <a:gd name="connsiteX4" fmla="*/ 181169 w 530211"/>
                    <a:gd name="connsiteY4" fmla="*/ 156361 h 599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0211" h="599132">
                      <a:moveTo>
                        <a:pt x="181169" y="156361"/>
                      </a:moveTo>
                      <a:cubicBezTo>
                        <a:pt x="181169" y="156361"/>
                        <a:pt x="70485" y="116617"/>
                        <a:pt x="15926" y="197245"/>
                      </a:cubicBezTo>
                      <a:cubicBezTo>
                        <a:pt x="-38633" y="277872"/>
                        <a:pt x="26610" y="483286"/>
                        <a:pt x="530173" y="599098"/>
                      </a:cubicBezTo>
                      <a:cubicBezTo>
                        <a:pt x="515441" y="441703"/>
                        <a:pt x="474517" y="287876"/>
                        <a:pt x="409090" y="143968"/>
                      </a:cubicBezTo>
                      <a:cubicBezTo>
                        <a:pt x="301112" y="-91503"/>
                        <a:pt x="108661" y="-2329"/>
                        <a:pt x="181169" y="15636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B1FAE92F-94E3-499D-A626-B7B59C246047}"/>
                    </a:ext>
                  </a:extLst>
                </p:cNvPr>
                <p:cNvSpPr/>
                <p:nvPr/>
              </p:nvSpPr>
              <p:spPr>
                <a:xfrm>
                  <a:off x="6154831" y="4333529"/>
                  <a:ext cx="378068" cy="419964"/>
                </a:xfrm>
                <a:custGeom>
                  <a:avLst/>
                  <a:gdLst>
                    <a:gd name="connsiteX0" fmla="*/ 377907 w 378068"/>
                    <a:gd name="connsiteY0" fmla="*/ 416511 h 419964"/>
                    <a:gd name="connsiteX1" fmla="*/ 352551 w 378068"/>
                    <a:gd name="connsiteY1" fmla="*/ 375770 h 419964"/>
                    <a:gd name="connsiteX2" fmla="*/ 327053 w 378068"/>
                    <a:gd name="connsiteY2" fmla="*/ 337023 h 419964"/>
                    <a:gd name="connsiteX3" fmla="*/ 307394 w 378068"/>
                    <a:gd name="connsiteY3" fmla="*/ 308533 h 419964"/>
                    <a:gd name="connsiteX4" fmla="*/ 308249 w 378068"/>
                    <a:gd name="connsiteY4" fmla="*/ 301410 h 419964"/>
                    <a:gd name="connsiteX5" fmla="*/ 309958 w 378068"/>
                    <a:gd name="connsiteY5" fmla="*/ 288305 h 419964"/>
                    <a:gd name="connsiteX6" fmla="*/ 313947 w 378068"/>
                    <a:gd name="connsiteY6" fmla="*/ 259815 h 419964"/>
                    <a:gd name="connsiteX7" fmla="*/ 318790 w 378068"/>
                    <a:gd name="connsiteY7" fmla="*/ 231325 h 419964"/>
                    <a:gd name="connsiteX8" fmla="*/ 325343 w 378068"/>
                    <a:gd name="connsiteY8" fmla="*/ 201695 h 419964"/>
                    <a:gd name="connsiteX9" fmla="*/ 323206 w 378068"/>
                    <a:gd name="connsiteY9" fmla="*/ 201695 h 419964"/>
                    <a:gd name="connsiteX10" fmla="*/ 318648 w 378068"/>
                    <a:gd name="connsiteY10" fmla="*/ 218504 h 419964"/>
                    <a:gd name="connsiteX11" fmla="*/ 315229 w 378068"/>
                    <a:gd name="connsiteY11" fmla="*/ 231182 h 419964"/>
                    <a:gd name="connsiteX12" fmla="*/ 308392 w 378068"/>
                    <a:gd name="connsiteY12" fmla="*/ 259672 h 419964"/>
                    <a:gd name="connsiteX13" fmla="*/ 303120 w 378068"/>
                    <a:gd name="connsiteY13" fmla="*/ 286310 h 419964"/>
                    <a:gd name="connsiteX14" fmla="*/ 301269 w 378068"/>
                    <a:gd name="connsiteY14" fmla="*/ 299273 h 419964"/>
                    <a:gd name="connsiteX15" fmla="*/ 273634 w 378068"/>
                    <a:gd name="connsiteY15" fmla="*/ 261382 h 419964"/>
                    <a:gd name="connsiteX16" fmla="*/ 189303 w 378068"/>
                    <a:gd name="connsiteY16" fmla="*/ 159102 h 419964"/>
                    <a:gd name="connsiteX17" fmla="*/ 189303 w 378068"/>
                    <a:gd name="connsiteY17" fmla="*/ 158247 h 419964"/>
                    <a:gd name="connsiteX18" fmla="*/ 202408 w 378068"/>
                    <a:gd name="connsiteY18" fmla="*/ 1552 h 419964"/>
                    <a:gd name="connsiteX19" fmla="*/ 200271 w 378068"/>
                    <a:gd name="connsiteY19" fmla="*/ 697 h 419964"/>
                    <a:gd name="connsiteX20" fmla="*/ 181467 w 378068"/>
                    <a:gd name="connsiteY20" fmla="*/ 151267 h 419964"/>
                    <a:gd name="connsiteX21" fmla="*/ 149701 w 378068"/>
                    <a:gd name="connsiteY21" fmla="*/ 116367 h 419964"/>
                    <a:gd name="connsiteX22" fmla="*/ 74630 w 378068"/>
                    <a:gd name="connsiteY22" fmla="*/ 38589 h 419964"/>
                    <a:gd name="connsiteX23" fmla="*/ 72921 w 378068"/>
                    <a:gd name="connsiteY23" fmla="*/ 40156 h 419964"/>
                    <a:gd name="connsiteX24" fmla="*/ 195000 w 378068"/>
                    <a:gd name="connsiteY24" fmla="*/ 181894 h 419964"/>
                    <a:gd name="connsiteX25" fmla="*/ 102835 w 378068"/>
                    <a:gd name="connsiteY25" fmla="*/ 185313 h 419964"/>
                    <a:gd name="connsiteX26" fmla="*/ 983 w 378068"/>
                    <a:gd name="connsiteY26" fmla="*/ 196851 h 419964"/>
                    <a:gd name="connsiteX27" fmla="*/ 983 w 378068"/>
                    <a:gd name="connsiteY27" fmla="*/ 199131 h 419964"/>
                    <a:gd name="connsiteX28" fmla="*/ 102693 w 378068"/>
                    <a:gd name="connsiteY28" fmla="*/ 190014 h 419964"/>
                    <a:gd name="connsiteX29" fmla="*/ 201126 w 378068"/>
                    <a:gd name="connsiteY29" fmla="*/ 190014 h 419964"/>
                    <a:gd name="connsiteX30" fmla="*/ 263947 w 378068"/>
                    <a:gd name="connsiteY30" fmla="*/ 269501 h 419964"/>
                    <a:gd name="connsiteX31" fmla="*/ 259673 w 378068"/>
                    <a:gd name="connsiteY31" fmla="*/ 269501 h 419964"/>
                    <a:gd name="connsiteX32" fmla="*/ 236596 w 378068"/>
                    <a:gd name="connsiteY32" fmla="*/ 269501 h 419964"/>
                    <a:gd name="connsiteX33" fmla="*/ 190727 w 378068"/>
                    <a:gd name="connsiteY33" fmla="*/ 272208 h 419964"/>
                    <a:gd name="connsiteX34" fmla="*/ 97707 w 378068"/>
                    <a:gd name="connsiteY34" fmla="*/ 286453 h 419964"/>
                    <a:gd name="connsiteX35" fmla="*/ 96567 w 378068"/>
                    <a:gd name="connsiteY35" fmla="*/ 287592 h 419964"/>
                    <a:gd name="connsiteX36" fmla="*/ 97707 w 378068"/>
                    <a:gd name="connsiteY36" fmla="*/ 288732 h 419964"/>
                    <a:gd name="connsiteX37" fmla="*/ 190727 w 378068"/>
                    <a:gd name="connsiteY37" fmla="*/ 281182 h 419964"/>
                    <a:gd name="connsiteX38" fmla="*/ 235314 w 378068"/>
                    <a:gd name="connsiteY38" fmla="*/ 281182 h 419964"/>
                    <a:gd name="connsiteX39" fmla="*/ 259673 w 378068"/>
                    <a:gd name="connsiteY39" fmla="*/ 281182 h 419964"/>
                    <a:gd name="connsiteX40" fmla="*/ 272352 w 378068"/>
                    <a:gd name="connsiteY40" fmla="*/ 280043 h 419964"/>
                    <a:gd name="connsiteX41" fmla="*/ 312807 w 378068"/>
                    <a:gd name="connsiteY41" fmla="*/ 332892 h 419964"/>
                    <a:gd name="connsiteX42" fmla="*/ 344432 w 378068"/>
                    <a:gd name="connsiteY42" fmla="*/ 375627 h 419964"/>
                    <a:gd name="connsiteX43" fmla="*/ 376340 w 378068"/>
                    <a:gd name="connsiteY43" fmla="*/ 419929 h 419964"/>
                    <a:gd name="connsiteX44" fmla="*/ 377907 w 378068"/>
                    <a:gd name="connsiteY44" fmla="*/ 416511 h 419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378068" h="419964">
                      <a:moveTo>
                        <a:pt x="377907" y="416511"/>
                      </a:moveTo>
                      <a:cubicBezTo>
                        <a:pt x="370303" y="402421"/>
                        <a:pt x="361834" y="388814"/>
                        <a:pt x="352551" y="375770"/>
                      </a:cubicBezTo>
                      <a:cubicBezTo>
                        <a:pt x="344146" y="362807"/>
                        <a:pt x="335599" y="349844"/>
                        <a:pt x="327053" y="337023"/>
                      </a:cubicBezTo>
                      <a:cubicBezTo>
                        <a:pt x="320642" y="327336"/>
                        <a:pt x="313947" y="317650"/>
                        <a:pt x="307394" y="308533"/>
                      </a:cubicBezTo>
                      <a:cubicBezTo>
                        <a:pt x="307394" y="306254"/>
                        <a:pt x="307394" y="303832"/>
                        <a:pt x="308249" y="301410"/>
                      </a:cubicBezTo>
                      <a:lnTo>
                        <a:pt x="309958" y="288305"/>
                      </a:lnTo>
                      <a:cubicBezTo>
                        <a:pt x="311240" y="278903"/>
                        <a:pt x="312665" y="269359"/>
                        <a:pt x="313947" y="259815"/>
                      </a:cubicBezTo>
                      <a:cubicBezTo>
                        <a:pt x="315229" y="250270"/>
                        <a:pt x="316938" y="241154"/>
                        <a:pt x="318790" y="231325"/>
                      </a:cubicBezTo>
                      <a:cubicBezTo>
                        <a:pt x="319943" y="221248"/>
                        <a:pt x="322138" y="211318"/>
                        <a:pt x="325343" y="201695"/>
                      </a:cubicBezTo>
                      <a:cubicBezTo>
                        <a:pt x="325343" y="200128"/>
                        <a:pt x="323349" y="199416"/>
                        <a:pt x="323206" y="201695"/>
                      </a:cubicBezTo>
                      <a:cubicBezTo>
                        <a:pt x="322123" y="207407"/>
                        <a:pt x="320599" y="213027"/>
                        <a:pt x="318648" y="218504"/>
                      </a:cubicBezTo>
                      <a:lnTo>
                        <a:pt x="315229" y="231182"/>
                      </a:lnTo>
                      <a:cubicBezTo>
                        <a:pt x="312807" y="240726"/>
                        <a:pt x="310528" y="250270"/>
                        <a:pt x="308392" y="259672"/>
                      </a:cubicBezTo>
                      <a:cubicBezTo>
                        <a:pt x="306254" y="269074"/>
                        <a:pt x="304688" y="277479"/>
                        <a:pt x="303120" y="286310"/>
                      </a:cubicBezTo>
                      <a:cubicBezTo>
                        <a:pt x="302408" y="290726"/>
                        <a:pt x="301838" y="295000"/>
                        <a:pt x="301269" y="299273"/>
                      </a:cubicBezTo>
                      <a:cubicBezTo>
                        <a:pt x="292295" y="286453"/>
                        <a:pt x="283035" y="273775"/>
                        <a:pt x="273634" y="261382"/>
                      </a:cubicBezTo>
                      <a:cubicBezTo>
                        <a:pt x="246853" y="226196"/>
                        <a:pt x="218647" y="192293"/>
                        <a:pt x="189303" y="159102"/>
                      </a:cubicBezTo>
                      <a:cubicBezTo>
                        <a:pt x="189303" y="159102"/>
                        <a:pt x="189303" y="159102"/>
                        <a:pt x="189303" y="158247"/>
                      </a:cubicBezTo>
                      <a:cubicBezTo>
                        <a:pt x="192009" y="105398"/>
                        <a:pt x="190727" y="52977"/>
                        <a:pt x="202408" y="1552"/>
                      </a:cubicBezTo>
                      <a:cubicBezTo>
                        <a:pt x="202408" y="127"/>
                        <a:pt x="200698" y="-728"/>
                        <a:pt x="200271" y="697"/>
                      </a:cubicBezTo>
                      <a:cubicBezTo>
                        <a:pt x="186995" y="49761"/>
                        <a:pt x="180665" y="100445"/>
                        <a:pt x="181467" y="151267"/>
                      </a:cubicBezTo>
                      <a:cubicBezTo>
                        <a:pt x="171069" y="139586"/>
                        <a:pt x="160385" y="127905"/>
                        <a:pt x="149701" y="116367"/>
                      </a:cubicBezTo>
                      <a:cubicBezTo>
                        <a:pt x="125057" y="90013"/>
                        <a:pt x="100128" y="63945"/>
                        <a:pt x="74630" y="38589"/>
                      </a:cubicBezTo>
                      <a:cubicBezTo>
                        <a:pt x="73633" y="37592"/>
                        <a:pt x="71923" y="38589"/>
                        <a:pt x="72921" y="40156"/>
                      </a:cubicBezTo>
                      <a:cubicBezTo>
                        <a:pt x="115656" y="85883"/>
                        <a:pt x="155684" y="133461"/>
                        <a:pt x="195000" y="181894"/>
                      </a:cubicBezTo>
                      <a:cubicBezTo>
                        <a:pt x="164240" y="181394"/>
                        <a:pt x="133474" y="182536"/>
                        <a:pt x="102835" y="185313"/>
                      </a:cubicBezTo>
                      <a:cubicBezTo>
                        <a:pt x="68789" y="187735"/>
                        <a:pt x="34886" y="192151"/>
                        <a:pt x="983" y="196851"/>
                      </a:cubicBezTo>
                      <a:cubicBezTo>
                        <a:pt x="-584" y="196851"/>
                        <a:pt x="-157" y="199273"/>
                        <a:pt x="983" y="199131"/>
                      </a:cubicBezTo>
                      <a:cubicBezTo>
                        <a:pt x="34686" y="194167"/>
                        <a:pt x="68644" y="191123"/>
                        <a:pt x="102693" y="190014"/>
                      </a:cubicBezTo>
                      <a:cubicBezTo>
                        <a:pt x="135599" y="188589"/>
                        <a:pt x="168220" y="190014"/>
                        <a:pt x="201126" y="190014"/>
                      </a:cubicBezTo>
                      <a:cubicBezTo>
                        <a:pt x="222399" y="216225"/>
                        <a:pt x="243339" y="242721"/>
                        <a:pt x="263947" y="269501"/>
                      </a:cubicBezTo>
                      <a:lnTo>
                        <a:pt x="259673" y="269501"/>
                      </a:lnTo>
                      <a:cubicBezTo>
                        <a:pt x="251981" y="269501"/>
                        <a:pt x="244289" y="269501"/>
                        <a:pt x="236596" y="269501"/>
                      </a:cubicBezTo>
                      <a:cubicBezTo>
                        <a:pt x="221211" y="269501"/>
                        <a:pt x="205969" y="270926"/>
                        <a:pt x="190727" y="272208"/>
                      </a:cubicBezTo>
                      <a:cubicBezTo>
                        <a:pt x="159429" y="274807"/>
                        <a:pt x="128348" y="279567"/>
                        <a:pt x="97707" y="286453"/>
                      </a:cubicBezTo>
                      <a:cubicBezTo>
                        <a:pt x="97077" y="286453"/>
                        <a:pt x="96567" y="286963"/>
                        <a:pt x="96567" y="287592"/>
                      </a:cubicBezTo>
                      <a:cubicBezTo>
                        <a:pt x="96567" y="288222"/>
                        <a:pt x="97078" y="288732"/>
                        <a:pt x="97707" y="288732"/>
                      </a:cubicBezTo>
                      <a:cubicBezTo>
                        <a:pt x="128618" y="285171"/>
                        <a:pt x="159673" y="282322"/>
                        <a:pt x="190727" y="281182"/>
                      </a:cubicBezTo>
                      <a:cubicBezTo>
                        <a:pt x="204972" y="281182"/>
                        <a:pt x="220499" y="281182"/>
                        <a:pt x="235314" y="281182"/>
                      </a:cubicBezTo>
                      <a:lnTo>
                        <a:pt x="259673" y="281182"/>
                      </a:lnTo>
                      <a:cubicBezTo>
                        <a:pt x="263931" y="281764"/>
                        <a:pt x="268265" y="281374"/>
                        <a:pt x="272352" y="280043"/>
                      </a:cubicBezTo>
                      <a:cubicBezTo>
                        <a:pt x="285837" y="297612"/>
                        <a:pt x="299322" y="315228"/>
                        <a:pt x="312807" y="332892"/>
                      </a:cubicBezTo>
                      <a:cubicBezTo>
                        <a:pt x="323491" y="347137"/>
                        <a:pt x="334032" y="361382"/>
                        <a:pt x="344432" y="375627"/>
                      </a:cubicBezTo>
                      <a:cubicBezTo>
                        <a:pt x="354830" y="389872"/>
                        <a:pt x="364659" y="406254"/>
                        <a:pt x="376340" y="419929"/>
                      </a:cubicBezTo>
                      <a:cubicBezTo>
                        <a:pt x="376910" y="418932"/>
                        <a:pt x="378477" y="417650"/>
                        <a:pt x="377907" y="41651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1A3B44E7-C0D6-43D3-8BB2-73B887F94110}"/>
                    </a:ext>
                  </a:extLst>
                </p:cNvPr>
                <p:cNvSpPr/>
                <p:nvPr/>
              </p:nvSpPr>
              <p:spPr>
                <a:xfrm>
                  <a:off x="6151880" y="4452608"/>
                  <a:ext cx="109354" cy="3705"/>
                </a:xfrm>
                <a:custGeom>
                  <a:avLst/>
                  <a:gdLst>
                    <a:gd name="connsiteX0" fmla="*/ 108919 w 109354"/>
                    <a:gd name="connsiteY0" fmla="*/ 2700 h 3705"/>
                    <a:gd name="connsiteX1" fmla="*/ 55073 w 109354"/>
                    <a:gd name="connsiteY1" fmla="*/ 136 h 3705"/>
                    <a:gd name="connsiteX2" fmla="*/ 1084 w 109354"/>
                    <a:gd name="connsiteY2" fmla="*/ 1276 h 3705"/>
                    <a:gd name="connsiteX3" fmla="*/ 1084 w 109354"/>
                    <a:gd name="connsiteY3" fmla="*/ 3555 h 3705"/>
                    <a:gd name="connsiteX4" fmla="*/ 55785 w 109354"/>
                    <a:gd name="connsiteY4" fmla="*/ 2130 h 3705"/>
                    <a:gd name="connsiteX5" fmla="*/ 108634 w 109354"/>
                    <a:gd name="connsiteY5" fmla="*/ 3555 h 3705"/>
                    <a:gd name="connsiteX6" fmla="*/ 108919 w 109354"/>
                    <a:gd name="connsiteY6" fmla="*/ 2700 h 37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9354" h="3705">
                      <a:moveTo>
                        <a:pt x="108919" y="2700"/>
                      </a:moveTo>
                      <a:cubicBezTo>
                        <a:pt x="91066" y="422"/>
                        <a:pt x="73061" y="-435"/>
                        <a:pt x="55073" y="136"/>
                      </a:cubicBezTo>
                      <a:cubicBezTo>
                        <a:pt x="37124" y="136"/>
                        <a:pt x="19033" y="136"/>
                        <a:pt x="1084" y="1276"/>
                      </a:cubicBezTo>
                      <a:cubicBezTo>
                        <a:pt x="-483" y="1276"/>
                        <a:pt x="-340" y="3555"/>
                        <a:pt x="1084" y="3555"/>
                      </a:cubicBezTo>
                      <a:cubicBezTo>
                        <a:pt x="19318" y="2130"/>
                        <a:pt x="37552" y="1846"/>
                        <a:pt x="55785" y="2130"/>
                      </a:cubicBezTo>
                      <a:cubicBezTo>
                        <a:pt x="74019" y="2416"/>
                        <a:pt x="91113" y="4125"/>
                        <a:pt x="108634" y="3555"/>
                      </a:cubicBezTo>
                      <a:cubicBezTo>
                        <a:pt x="109489" y="3555"/>
                        <a:pt x="109489" y="2843"/>
                        <a:pt x="108919" y="270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72A321AD-E77B-4A3B-869D-ED266B658B06}"/>
                    </a:ext>
                  </a:extLst>
                </p:cNvPr>
                <p:cNvSpPr/>
                <p:nvPr/>
              </p:nvSpPr>
              <p:spPr>
                <a:xfrm>
                  <a:off x="6410683" y="4443378"/>
                  <a:ext cx="16109" cy="102382"/>
                </a:xfrm>
                <a:custGeom>
                  <a:avLst/>
                  <a:gdLst>
                    <a:gd name="connsiteX0" fmla="*/ 8237 w 16109"/>
                    <a:gd name="connsiteY0" fmla="*/ 52529 h 102382"/>
                    <a:gd name="connsiteX1" fmla="*/ 16071 w 16109"/>
                    <a:gd name="connsiteY1" fmla="*/ 1104 h 102382"/>
                    <a:gd name="connsiteX2" fmla="*/ 14932 w 16109"/>
                    <a:gd name="connsiteY2" fmla="*/ -35 h 102382"/>
                    <a:gd name="connsiteX3" fmla="*/ 13793 w 16109"/>
                    <a:gd name="connsiteY3" fmla="*/ 1104 h 102382"/>
                    <a:gd name="connsiteX4" fmla="*/ 5530 w 16109"/>
                    <a:gd name="connsiteY4" fmla="*/ 51817 h 102382"/>
                    <a:gd name="connsiteX5" fmla="*/ 1969 w 16109"/>
                    <a:gd name="connsiteY5" fmla="*/ 77173 h 102382"/>
                    <a:gd name="connsiteX6" fmla="*/ -26 w 16109"/>
                    <a:gd name="connsiteY6" fmla="*/ 101247 h 102382"/>
                    <a:gd name="connsiteX7" fmla="*/ 1937 w 16109"/>
                    <a:gd name="connsiteY7" fmla="*/ 102276 h 102382"/>
                    <a:gd name="connsiteX8" fmla="*/ 2966 w 16109"/>
                    <a:gd name="connsiteY8" fmla="*/ 101247 h 102382"/>
                    <a:gd name="connsiteX9" fmla="*/ 5530 w 16109"/>
                    <a:gd name="connsiteY9" fmla="*/ 77173 h 102382"/>
                    <a:gd name="connsiteX10" fmla="*/ 8237 w 16109"/>
                    <a:gd name="connsiteY10" fmla="*/ 52529 h 102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6109" h="102382">
                      <a:moveTo>
                        <a:pt x="8237" y="52529"/>
                      </a:moveTo>
                      <a:cubicBezTo>
                        <a:pt x="10231" y="35292"/>
                        <a:pt x="12368" y="18056"/>
                        <a:pt x="16071" y="1104"/>
                      </a:cubicBezTo>
                      <a:cubicBezTo>
                        <a:pt x="16071" y="475"/>
                        <a:pt x="15561" y="-35"/>
                        <a:pt x="14932" y="-35"/>
                      </a:cubicBezTo>
                      <a:cubicBezTo>
                        <a:pt x="14302" y="-35"/>
                        <a:pt x="13793" y="475"/>
                        <a:pt x="13793" y="1104"/>
                      </a:cubicBezTo>
                      <a:cubicBezTo>
                        <a:pt x="11228" y="18056"/>
                        <a:pt x="7952" y="34865"/>
                        <a:pt x="5530" y="51817"/>
                      </a:cubicBezTo>
                      <a:cubicBezTo>
                        <a:pt x="4248" y="60221"/>
                        <a:pt x="3109" y="68768"/>
                        <a:pt x="1969" y="77173"/>
                      </a:cubicBezTo>
                      <a:cubicBezTo>
                        <a:pt x="527" y="85114"/>
                        <a:pt x="-141" y="93177"/>
                        <a:pt x="-26" y="101247"/>
                      </a:cubicBezTo>
                      <a:cubicBezTo>
                        <a:pt x="232" y="102073"/>
                        <a:pt x="1111" y="102534"/>
                        <a:pt x="1937" y="102276"/>
                      </a:cubicBezTo>
                      <a:cubicBezTo>
                        <a:pt x="2428" y="102122"/>
                        <a:pt x="2813" y="101738"/>
                        <a:pt x="2966" y="101247"/>
                      </a:cubicBezTo>
                      <a:cubicBezTo>
                        <a:pt x="4460" y="93303"/>
                        <a:pt x="5318" y="85253"/>
                        <a:pt x="5530" y="77173"/>
                      </a:cubicBezTo>
                      <a:cubicBezTo>
                        <a:pt x="6243" y="68911"/>
                        <a:pt x="7239" y="60649"/>
                        <a:pt x="8237" y="52529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E8CEF518-CBFC-4344-A8FD-04B8EBE317A1}"/>
                    </a:ext>
                  </a:extLst>
                </p:cNvPr>
                <p:cNvSpPr/>
                <p:nvPr/>
              </p:nvSpPr>
              <p:spPr>
                <a:xfrm>
                  <a:off x="6368250" y="4304611"/>
                  <a:ext cx="19944" cy="103723"/>
                </a:xfrm>
                <a:custGeom>
                  <a:avLst/>
                  <a:gdLst>
                    <a:gd name="connsiteX0" fmla="*/ 17763 w 19944"/>
                    <a:gd name="connsiteY0" fmla="*/ 697 h 103723"/>
                    <a:gd name="connsiteX1" fmla="*/ 5940 w 19944"/>
                    <a:gd name="connsiteY1" fmla="*/ 51409 h 103723"/>
                    <a:gd name="connsiteX2" fmla="*/ 1809 w 19944"/>
                    <a:gd name="connsiteY2" fmla="*/ 77478 h 103723"/>
                    <a:gd name="connsiteX3" fmla="*/ 100 w 19944"/>
                    <a:gd name="connsiteY3" fmla="*/ 102976 h 103723"/>
                    <a:gd name="connsiteX4" fmla="*/ 812 w 19944"/>
                    <a:gd name="connsiteY4" fmla="*/ 103689 h 103723"/>
                    <a:gd name="connsiteX5" fmla="*/ 1524 w 19944"/>
                    <a:gd name="connsiteY5" fmla="*/ 102976 h 103723"/>
                    <a:gd name="connsiteX6" fmla="*/ 5370 w 19944"/>
                    <a:gd name="connsiteY6" fmla="*/ 78760 h 103723"/>
                    <a:gd name="connsiteX7" fmla="*/ 9216 w 19944"/>
                    <a:gd name="connsiteY7" fmla="*/ 53689 h 103723"/>
                    <a:gd name="connsiteX8" fmla="*/ 19900 w 19944"/>
                    <a:gd name="connsiteY8" fmla="*/ 1552 h 103723"/>
                    <a:gd name="connsiteX9" fmla="*/ 17763 w 19944"/>
                    <a:gd name="connsiteY9" fmla="*/ 697 h 1037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9944" h="103723">
                      <a:moveTo>
                        <a:pt x="17763" y="697"/>
                      </a:moveTo>
                      <a:cubicBezTo>
                        <a:pt x="13348" y="17506"/>
                        <a:pt x="8932" y="34458"/>
                        <a:pt x="5940" y="51409"/>
                      </a:cubicBezTo>
                      <a:cubicBezTo>
                        <a:pt x="4373" y="60099"/>
                        <a:pt x="2948" y="68788"/>
                        <a:pt x="1809" y="77478"/>
                      </a:cubicBezTo>
                      <a:cubicBezTo>
                        <a:pt x="244" y="85881"/>
                        <a:pt x="-330" y="94439"/>
                        <a:pt x="100" y="102976"/>
                      </a:cubicBezTo>
                      <a:cubicBezTo>
                        <a:pt x="100" y="103370"/>
                        <a:pt x="419" y="103689"/>
                        <a:pt x="812" y="103689"/>
                      </a:cubicBezTo>
                      <a:cubicBezTo>
                        <a:pt x="1205" y="103689"/>
                        <a:pt x="1524" y="103369"/>
                        <a:pt x="1524" y="102976"/>
                      </a:cubicBezTo>
                      <a:cubicBezTo>
                        <a:pt x="3520" y="95034"/>
                        <a:pt x="4807" y="86930"/>
                        <a:pt x="5370" y="78760"/>
                      </a:cubicBezTo>
                      <a:cubicBezTo>
                        <a:pt x="6510" y="70355"/>
                        <a:pt x="7792" y="62093"/>
                        <a:pt x="9216" y="53689"/>
                      </a:cubicBezTo>
                      <a:cubicBezTo>
                        <a:pt x="12350" y="36167"/>
                        <a:pt x="15484" y="18788"/>
                        <a:pt x="19900" y="1552"/>
                      </a:cubicBezTo>
                      <a:cubicBezTo>
                        <a:pt x="20043" y="127"/>
                        <a:pt x="17763" y="-728"/>
                        <a:pt x="17763" y="697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B9B6F03A-A9D7-47F2-84DB-0D0AD0B9645C}"/>
                    </a:ext>
                  </a:extLst>
                </p:cNvPr>
                <p:cNvSpPr/>
                <p:nvPr/>
              </p:nvSpPr>
              <p:spPr>
                <a:xfrm>
                  <a:off x="5482897" y="4714283"/>
                  <a:ext cx="254006" cy="716276"/>
                </a:xfrm>
                <a:custGeom>
                  <a:avLst/>
                  <a:gdLst>
                    <a:gd name="connsiteX0" fmla="*/ 247843 w 254006"/>
                    <a:gd name="connsiteY0" fmla="*/ 612397 h 716276"/>
                    <a:gd name="connsiteX1" fmla="*/ 238584 w 254006"/>
                    <a:gd name="connsiteY1" fmla="*/ 517382 h 716276"/>
                    <a:gd name="connsiteX2" fmla="*/ 215934 w 254006"/>
                    <a:gd name="connsiteY2" fmla="*/ 329490 h 716276"/>
                    <a:gd name="connsiteX3" fmla="*/ 189438 w 254006"/>
                    <a:gd name="connsiteY3" fmla="*/ 142594 h 716276"/>
                    <a:gd name="connsiteX4" fmla="*/ 170207 w 254006"/>
                    <a:gd name="connsiteY4" fmla="*/ 57124 h 716276"/>
                    <a:gd name="connsiteX5" fmla="*/ 123199 w 254006"/>
                    <a:gd name="connsiteY5" fmla="*/ 3990 h 716276"/>
                    <a:gd name="connsiteX6" fmla="*/ 121 w 254006"/>
                    <a:gd name="connsiteY6" fmla="*/ 88463 h 716276"/>
                    <a:gd name="connsiteX7" fmla="*/ 2116 w 254006"/>
                    <a:gd name="connsiteY7" fmla="*/ 89603 h 716276"/>
                    <a:gd name="connsiteX8" fmla="*/ 100977 w 254006"/>
                    <a:gd name="connsiteY8" fmla="*/ 13961 h 716276"/>
                    <a:gd name="connsiteX9" fmla="*/ 169923 w 254006"/>
                    <a:gd name="connsiteY9" fmla="*/ 112537 h 716276"/>
                    <a:gd name="connsiteX10" fmla="*/ 242573 w 254006"/>
                    <a:gd name="connsiteY10" fmla="*/ 706699 h 716276"/>
                    <a:gd name="connsiteX11" fmla="*/ 253968 w 254006"/>
                    <a:gd name="connsiteY11" fmla="*/ 705132 h 716276"/>
                    <a:gd name="connsiteX12" fmla="*/ 247843 w 254006"/>
                    <a:gd name="connsiteY12" fmla="*/ 612397 h 716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54006" h="716276">
                      <a:moveTo>
                        <a:pt x="247843" y="612397"/>
                      </a:moveTo>
                      <a:cubicBezTo>
                        <a:pt x="244994" y="580773"/>
                        <a:pt x="241860" y="549006"/>
                        <a:pt x="238584" y="517382"/>
                      </a:cubicBezTo>
                      <a:cubicBezTo>
                        <a:pt x="231841" y="454704"/>
                        <a:pt x="224292" y="392073"/>
                        <a:pt x="215934" y="329490"/>
                      </a:cubicBezTo>
                      <a:cubicBezTo>
                        <a:pt x="207530" y="267239"/>
                        <a:pt x="199552" y="204703"/>
                        <a:pt x="189438" y="142594"/>
                      </a:cubicBezTo>
                      <a:cubicBezTo>
                        <a:pt x="185800" y="113550"/>
                        <a:pt x="179360" y="84927"/>
                        <a:pt x="170207" y="57124"/>
                      </a:cubicBezTo>
                      <a:cubicBezTo>
                        <a:pt x="163610" y="33089"/>
                        <a:pt x="146250" y="13467"/>
                        <a:pt x="123199" y="3990"/>
                      </a:cubicBezTo>
                      <a:cubicBezTo>
                        <a:pt x="63939" y="-16381"/>
                        <a:pt x="23483" y="45016"/>
                        <a:pt x="121" y="88463"/>
                      </a:cubicBezTo>
                      <a:cubicBezTo>
                        <a:pt x="-591" y="89745"/>
                        <a:pt x="1261" y="90742"/>
                        <a:pt x="2116" y="89603"/>
                      </a:cubicBezTo>
                      <a:cubicBezTo>
                        <a:pt x="16361" y="68947"/>
                        <a:pt x="55962" y="11255"/>
                        <a:pt x="100977" y="13961"/>
                      </a:cubicBezTo>
                      <a:cubicBezTo>
                        <a:pt x="131176" y="15671"/>
                        <a:pt x="155393" y="37181"/>
                        <a:pt x="169923" y="112537"/>
                      </a:cubicBezTo>
                      <a:cubicBezTo>
                        <a:pt x="206105" y="300430"/>
                        <a:pt x="238726" y="682340"/>
                        <a:pt x="242573" y="706699"/>
                      </a:cubicBezTo>
                      <a:cubicBezTo>
                        <a:pt x="244567" y="719947"/>
                        <a:pt x="253826" y="719377"/>
                        <a:pt x="253968" y="705132"/>
                      </a:cubicBezTo>
                      <a:cubicBezTo>
                        <a:pt x="253399" y="674648"/>
                        <a:pt x="249838" y="643451"/>
                        <a:pt x="247843" y="612397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C1EC726F-6C6F-452F-84EF-02B3D580AFBB}"/>
                    </a:ext>
                  </a:extLst>
                </p:cNvPr>
                <p:cNvSpPr/>
                <p:nvPr/>
              </p:nvSpPr>
              <p:spPr>
                <a:xfrm>
                  <a:off x="5238327" y="4663071"/>
                  <a:ext cx="393865" cy="508514"/>
                </a:xfrm>
                <a:custGeom>
                  <a:avLst/>
                  <a:gdLst>
                    <a:gd name="connsiteX0" fmla="*/ 259934 w 393865"/>
                    <a:gd name="connsiteY0" fmla="*/ 117025 h 508514"/>
                    <a:gd name="connsiteX1" fmla="*/ 197256 w 393865"/>
                    <a:gd name="connsiteY1" fmla="*/ 25572 h 508514"/>
                    <a:gd name="connsiteX2" fmla="*/ -38 w 393865"/>
                    <a:gd name="connsiteY2" fmla="*/ 508480 h 508514"/>
                    <a:gd name="connsiteX3" fmla="*/ 380732 w 393865"/>
                    <a:gd name="connsiteY3" fmla="*/ 181982 h 508514"/>
                    <a:gd name="connsiteX4" fmla="*/ 259934 w 393865"/>
                    <a:gd name="connsiteY4" fmla="*/ 117025 h 5085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65" h="508514">
                      <a:moveTo>
                        <a:pt x="259934" y="117025"/>
                      </a:moveTo>
                      <a:cubicBezTo>
                        <a:pt x="259934" y="117025"/>
                        <a:pt x="311786" y="-65882"/>
                        <a:pt x="197256" y="25572"/>
                      </a:cubicBezTo>
                      <a:cubicBezTo>
                        <a:pt x="6657" y="177852"/>
                        <a:pt x="-38" y="508480"/>
                        <a:pt x="-38" y="508480"/>
                      </a:cubicBezTo>
                      <a:cubicBezTo>
                        <a:pt x="-38" y="508480"/>
                        <a:pt x="338709" y="311755"/>
                        <a:pt x="380732" y="181982"/>
                      </a:cubicBezTo>
                      <a:cubicBezTo>
                        <a:pt x="443553" y="-10895"/>
                        <a:pt x="259934" y="117025"/>
                        <a:pt x="259934" y="11702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7985B661-566E-451D-A1C6-8143C843390B}"/>
                    </a:ext>
                  </a:extLst>
                </p:cNvPr>
                <p:cNvSpPr/>
                <p:nvPr/>
              </p:nvSpPr>
              <p:spPr>
                <a:xfrm>
                  <a:off x="5259401" y="4757014"/>
                  <a:ext cx="304490" cy="374836"/>
                </a:xfrm>
                <a:custGeom>
                  <a:avLst/>
                  <a:gdLst>
                    <a:gd name="connsiteX0" fmla="*/ 302963 w 304490"/>
                    <a:gd name="connsiteY0" fmla="*/ 112826 h 374836"/>
                    <a:gd name="connsiteX1" fmla="*/ 222621 w 304490"/>
                    <a:gd name="connsiteY1" fmla="*/ 125646 h 374836"/>
                    <a:gd name="connsiteX2" fmla="*/ 184444 w 304490"/>
                    <a:gd name="connsiteY2" fmla="*/ 131059 h 374836"/>
                    <a:gd name="connsiteX3" fmla="*/ 158518 w 304490"/>
                    <a:gd name="connsiteY3" fmla="*/ 134051 h 374836"/>
                    <a:gd name="connsiteX4" fmla="*/ 233447 w 304490"/>
                    <a:gd name="connsiteY4" fmla="*/ 29207 h 374836"/>
                    <a:gd name="connsiteX5" fmla="*/ 233162 w 304490"/>
                    <a:gd name="connsiteY5" fmla="*/ 27213 h 374836"/>
                    <a:gd name="connsiteX6" fmla="*/ 231168 w 304490"/>
                    <a:gd name="connsiteY6" fmla="*/ 27497 h 374836"/>
                    <a:gd name="connsiteX7" fmla="*/ 174188 w 304490"/>
                    <a:gd name="connsiteY7" fmla="*/ 92882 h 374836"/>
                    <a:gd name="connsiteX8" fmla="*/ 159088 w 304490"/>
                    <a:gd name="connsiteY8" fmla="*/ 50147 h 374836"/>
                    <a:gd name="connsiteX9" fmla="*/ 142991 w 304490"/>
                    <a:gd name="connsiteY9" fmla="*/ 574 h 374836"/>
                    <a:gd name="connsiteX10" fmla="*/ 140854 w 304490"/>
                    <a:gd name="connsiteY10" fmla="*/ 1287 h 374836"/>
                    <a:gd name="connsiteX11" fmla="*/ 153248 w 304490"/>
                    <a:gd name="connsiteY11" fmla="*/ 51999 h 374836"/>
                    <a:gd name="connsiteX12" fmla="*/ 168205 w 304490"/>
                    <a:gd name="connsiteY12" fmla="*/ 100005 h 374836"/>
                    <a:gd name="connsiteX13" fmla="*/ 132307 w 304490"/>
                    <a:gd name="connsiteY13" fmla="*/ 149293 h 374836"/>
                    <a:gd name="connsiteX14" fmla="*/ 114216 w 304490"/>
                    <a:gd name="connsiteY14" fmla="*/ 100005 h 374836"/>
                    <a:gd name="connsiteX15" fmla="*/ 111937 w 304490"/>
                    <a:gd name="connsiteY15" fmla="*/ 100005 h 374836"/>
                    <a:gd name="connsiteX16" fmla="*/ 127036 w 304490"/>
                    <a:gd name="connsiteY16" fmla="*/ 156985 h 374836"/>
                    <a:gd name="connsiteX17" fmla="*/ 104102 w 304490"/>
                    <a:gd name="connsiteY17" fmla="*/ 191173 h 374836"/>
                    <a:gd name="connsiteX18" fmla="*/ 64928 w 304490"/>
                    <a:gd name="connsiteY18" fmla="*/ 255561 h 374836"/>
                    <a:gd name="connsiteX19" fmla="*/ 61937 w 304490"/>
                    <a:gd name="connsiteY19" fmla="*/ 260689 h 374836"/>
                    <a:gd name="connsiteX20" fmla="*/ 113 w 304490"/>
                    <a:gd name="connsiteY20" fmla="*/ 373083 h 374836"/>
                    <a:gd name="connsiteX21" fmla="*/ 541 w 304490"/>
                    <a:gd name="connsiteY21" fmla="*/ 374650 h 374836"/>
                    <a:gd name="connsiteX22" fmla="*/ 2107 w 304490"/>
                    <a:gd name="connsiteY22" fmla="*/ 374222 h 374836"/>
                    <a:gd name="connsiteX23" fmla="*/ 67777 w 304490"/>
                    <a:gd name="connsiteY23" fmla="*/ 264535 h 374836"/>
                    <a:gd name="connsiteX24" fmla="*/ 67777 w 304490"/>
                    <a:gd name="connsiteY24" fmla="*/ 264535 h 374836"/>
                    <a:gd name="connsiteX25" fmla="*/ 78888 w 304490"/>
                    <a:gd name="connsiteY25" fmla="*/ 262399 h 374836"/>
                    <a:gd name="connsiteX26" fmla="*/ 90569 w 304490"/>
                    <a:gd name="connsiteY26" fmla="*/ 259835 h 374836"/>
                    <a:gd name="connsiteX27" fmla="*/ 116638 w 304490"/>
                    <a:gd name="connsiteY27" fmla="*/ 253567 h 374836"/>
                    <a:gd name="connsiteX28" fmla="*/ 168347 w 304490"/>
                    <a:gd name="connsiteY28" fmla="*/ 242171 h 374836"/>
                    <a:gd name="connsiteX29" fmla="*/ 168347 w 304490"/>
                    <a:gd name="connsiteY29" fmla="*/ 240034 h 374836"/>
                    <a:gd name="connsiteX30" fmla="*/ 106524 w 304490"/>
                    <a:gd name="connsiteY30" fmla="*/ 248581 h 374836"/>
                    <a:gd name="connsiteX31" fmla="*/ 77321 w 304490"/>
                    <a:gd name="connsiteY31" fmla="*/ 252570 h 374836"/>
                    <a:gd name="connsiteX32" fmla="*/ 75897 w 304490"/>
                    <a:gd name="connsiteY32" fmla="*/ 252570 h 374836"/>
                    <a:gd name="connsiteX33" fmla="*/ 112934 w 304490"/>
                    <a:gd name="connsiteY33" fmla="*/ 197584 h 374836"/>
                    <a:gd name="connsiteX34" fmla="*/ 150541 w 304490"/>
                    <a:gd name="connsiteY34" fmla="*/ 144450 h 374836"/>
                    <a:gd name="connsiteX35" fmla="*/ 185584 w 304490"/>
                    <a:gd name="connsiteY35" fmla="*/ 137612 h 374836"/>
                    <a:gd name="connsiteX36" fmla="*/ 224900 w 304490"/>
                    <a:gd name="connsiteY36" fmla="*/ 129919 h 374836"/>
                    <a:gd name="connsiteX37" fmla="*/ 303676 w 304490"/>
                    <a:gd name="connsiteY37" fmla="*/ 114535 h 374836"/>
                    <a:gd name="connsiteX38" fmla="*/ 302963 w 304490"/>
                    <a:gd name="connsiteY38" fmla="*/ 112826 h 3748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304490" h="374836">
                      <a:moveTo>
                        <a:pt x="302963" y="112826"/>
                      </a:moveTo>
                      <a:cubicBezTo>
                        <a:pt x="276467" y="118239"/>
                        <a:pt x="249402" y="121800"/>
                        <a:pt x="222621" y="125646"/>
                      </a:cubicBezTo>
                      <a:lnTo>
                        <a:pt x="184444" y="131059"/>
                      </a:lnTo>
                      <a:cubicBezTo>
                        <a:pt x="175897" y="132199"/>
                        <a:pt x="167208" y="133053"/>
                        <a:pt x="158518" y="134051"/>
                      </a:cubicBezTo>
                      <a:cubicBezTo>
                        <a:pt x="183732" y="99293"/>
                        <a:pt x="209231" y="64677"/>
                        <a:pt x="233447" y="29207"/>
                      </a:cubicBezTo>
                      <a:cubicBezTo>
                        <a:pt x="233919" y="28578"/>
                        <a:pt x="233791" y="27685"/>
                        <a:pt x="233162" y="27213"/>
                      </a:cubicBezTo>
                      <a:cubicBezTo>
                        <a:pt x="232533" y="26741"/>
                        <a:pt x="231640" y="26868"/>
                        <a:pt x="231168" y="27497"/>
                      </a:cubicBezTo>
                      <a:cubicBezTo>
                        <a:pt x="210970" y="48212"/>
                        <a:pt x="191946" y="70041"/>
                        <a:pt x="174188" y="92882"/>
                      </a:cubicBezTo>
                      <a:lnTo>
                        <a:pt x="159088" y="50147"/>
                      </a:lnTo>
                      <a:cubicBezTo>
                        <a:pt x="153390" y="33765"/>
                        <a:pt x="147122" y="17526"/>
                        <a:pt x="142991" y="574"/>
                      </a:cubicBezTo>
                      <a:cubicBezTo>
                        <a:pt x="142991" y="-850"/>
                        <a:pt x="140427" y="574"/>
                        <a:pt x="140854" y="1287"/>
                      </a:cubicBezTo>
                      <a:cubicBezTo>
                        <a:pt x="145413" y="17953"/>
                        <a:pt x="148689" y="35190"/>
                        <a:pt x="153248" y="51999"/>
                      </a:cubicBezTo>
                      <a:cubicBezTo>
                        <a:pt x="157806" y="68808"/>
                        <a:pt x="162507" y="84193"/>
                        <a:pt x="168205" y="100005"/>
                      </a:cubicBezTo>
                      <a:cubicBezTo>
                        <a:pt x="155812" y="116102"/>
                        <a:pt x="143846" y="132626"/>
                        <a:pt x="132307" y="149293"/>
                      </a:cubicBezTo>
                      <a:cubicBezTo>
                        <a:pt x="126467" y="132769"/>
                        <a:pt x="119202" y="116814"/>
                        <a:pt x="114216" y="100005"/>
                      </a:cubicBezTo>
                      <a:cubicBezTo>
                        <a:pt x="114216" y="98581"/>
                        <a:pt x="111509" y="99293"/>
                        <a:pt x="111937" y="100005"/>
                      </a:cubicBezTo>
                      <a:cubicBezTo>
                        <a:pt x="118062" y="118666"/>
                        <a:pt x="121338" y="137897"/>
                        <a:pt x="127036" y="156985"/>
                      </a:cubicBezTo>
                      <a:cubicBezTo>
                        <a:pt x="119202" y="168381"/>
                        <a:pt x="111509" y="179777"/>
                        <a:pt x="104102" y="191173"/>
                      </a:cubicBezTo>
                      <a:cubicBezTo>
                        <a:pt x="89857" y="212398"/>
                        <a:pt x="77464" y="233909"/>
                        <a:pt x="64928" y="255561"/>
                      </a:cubicBezTo>
                      <a:cubicBezTo>
                        <a:pt x="62911" y="256426"/>
                        <a:pt x="61696" y="258508"/>
                        <a:pt x="61937" y="260689"/>
                      </a:cubicBezTo>
                      <a:cubicBezTo>
                        <a:pt x="40569" y="297726"/>
                        <a:pt x="20198" y="335191"/>
                        <a:pt x="113" y="373083"/>
                      </a:cubicBezTo>
                      <a:cubicBezTo>
                        <a:pt x="-202" y="373634"/>
                        <a:pt x="-10" y="374335"/>
                        <a:pt x="541" y="374650"/>
                      </a:cubicBezTo>
                      <a:cubicBezTo>
                        <a:pt x="1091" y="374964"/>
                        <a:pt x="1793" y="374773"/>
                        <a:pt x="2107" y="374222"/>
                      </a:cubicBezTo>
                      <a:cubicBezTo>
                        <a:pt x="22193" y="336758"/>
                        <a:pt x="44842" y="300291"/>
                        <a:pt x="67777" y="264535"/>
                      </a:cubicBezTo>
                      <a:lnTo>
                        <a:pt x="67777" y="264535"/>
                      </a:lnTo>
                      <a:cubicBezTo>
                        <a:pt x="71374" y="263348"/>
                        <a:pt x="75108" y="262630"/>
                        <a:pt x="78888" y="262399"/>
                      </a:cubicBezTo>
                      <a:lnTo>
                        <a:pt x="90569" y="259835"/>
                      </a:lnTo>
                      <a:cubicBezTo>
                        <a:pt x="99259" y="257983"/>
                        <a:pt x="107948" y="255704"/>
                        <a:pt x="116638" y="253567"/>
                      </a:cubicBezTo>
                      <a:cubicBezTo>
                        <a:pt x="133874" y="249293"/>
                        <a:pt x="150826" y="245162"/>
                        <a:pt x="168347" y="242171"/>
                      </a:cubicBezTo>
                      <a:cubicBezTo>
                        <a:pt x="169772" y="242171"/>
                        <a:pt x="169060" y="239749"/>
                        <a:pt x="168347" y="240034"/>
                      </a:cubicBezTo>
                      <a:cubicBezTo>
                        <a:pt x="147834" y="243880"/>
                        <a:pt x="127322" y="246302"/>
                        <a:pt x="106524" y="248581"/>
                      </a:cubicBezTo>
                      <a:cubicBezTo>
                        <a:pt x="96695" y="249720"/>
                        <a:pt x="87008" y="251003"/>
                        <a:pt x="77321" y="252570"/>
                      </a:cubicBezTo>
                      <a:lnTo>
                        <a:pt x="75897" y="252570"/>
                      </a:lnTo>
                      <a:cubicBezTo>
                        <a:pt x="87958" y="234146"/>
                        <a:pt x="100303" y="215817"/>
                        <a:pt x="112934" y="197584"/>
                      </a:cubicBezTo>
                      <a:cubicBezTo>
                        <a:pt x="125185" y="179777"/>
                        <a:pt x="137863" y="162113"/>
                        <a:pt x="150541" y="144450"/>
                      </a:cubicBezTo>
                      <a:cubicBezTo>
                        <a:pt x="162364" y="142883"/>
                        <a:pt x="173903" y="139749"/>
                        <a:pt x="185584" y="137612"/>
                      </a:cubicBezTo>
                      <a:lnTo>
                        <a:pt x="224900" y="129919"/>
                      </a:lnTo>
                      <a:cubicBezTo>
                        <a:pt x="251111" y="124649"/>
                        <a:pt x="277322" y="118808"/>
                        <a:pt x="303676" y="114535"/>
                      </a:cubicBezTo>
                      <a:cubicBezTo>
                        <a:pt x="305100" y="115390"/>
                        <a:pt x="304388" y="112540"/>
                        <a:pt x="302963" y="112826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87B35A4D-5D98-47DF-83D9-841A05AA09E3}"/>
                    </a:ext>
                  </a:extLst>
                </p:cNvPr>
                <p:cNvSpPr/>
                <p:nvPr/>
              </p:nvSpPr>
              <p:spPr>
                <a:xfrm>
                  <a:off x="5344287" y="4842129"/>
                  <a:ext cx="19825" cy="63149"/>
                </a:xfrm>
                <a:custGeom>
                  <a:avLst/>
                  <a:gdLst>
                    <a:gd name="connsiteX0" fmla="*/ 14515 w 19825"/>
                    <a:gd name="connsiteY0" fmla="*/ 45802 h 63149"/>
                    <a:gd name="connsiteX1" fmla="*/ 9957 w 19825"/>
                    <a:gd name="connsiteY1" fmla="*/ 31557 h 63149"/>
                    <a:gd name="connsiteX2" fmla="*/ 2122 w 19825"/>
                    <a:gd name="connsiteY2" fmla="*/ 787 h 63149"/>
                    <a:gd name="connsiteX3" fmla="*/ -15 w 19825"/>
                    <a:gd name="connsiteY3" fmla="*/ 787 h 63149"/>
                    <a:gd name="connsiteX4" fmla="*/ 6965 w 19825"/>
                    <a:gd name="connsiteY4" fmla="*/ 31699 h 63149"/>
                    <a:gd name="connsiteX5" fmla="*/ 15797 w 19825"/>
                    <a:gd name="connsiteY5" fmla="*/ 62041 h 63149"/>
                    <a:gd name="connsiteX6" fmla="*/ 18714 w 19825"/>
                    <a:gd name="connsiteY6" fmla="*/ 62831 h 63149"/>
                    <a:gd name="connsiteX7" fmla="*/ 19785 w 19825"/>
                    <a:gd name="connsiteY7" fmla="*/ 60901 h 63149"/>
                    <a:gd name="connsiteX8" fmla="*/ 14515 w 19825"/>
                    <a:gd name="connsiteY8" fmla="*/ 45802 h 631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825" h="63149">
                      <a:moveTo>
                        <a:pt x="14515" y="45802"/>
                      </a:moveTo>
                      <a:cubicBezTo>
                        <a:pt x="12948" y="40958"/>
                        <a:pt x="11523" y="36115"/>
                        <a:pt x="9957" y="31557"/>
                      </a:cubicBezTo>
                      <a:cubicBezTo>
                        <a:pt x="6778" y="21453"/>
                        <a:pt x="4162" y="11181"/>
                        <a:pt x="2122" y="787"/>
                      </a:cubicBezTo>
                      <a:cubicBezTo>
                        <a:pt x="2122" y="-637"/>
                        <a:pt x="-300" y="75"/>
                        <a:pt x="-15" y="787"/>
                      </a:cubicBezTo>
                      <a:cubicBezTo>
                        <a:pt x="2264" y="11186"/>
                        <a:pt x="4686" y="21443"/>
                        <a:pt x="6965" y="31699"/>
                      </a:cubicBezTo>
                      <a:cubicBezTo>
                        <a:pt x="9039" y="42047"/>
                        <a:pt x="11994" y="52197"/>
                        <a:pt x="15797" y="62041"/>
                      </a:cubicBezTo>
                      <a:cubicBezTo>
                        <a:pt x="16384" y="63065"/>
                        <a:pt x="17690" y="63419"/>
                        <a:pt x="18714" y="62831"/>
                      </a:cubicBezTo>
                      <a:cubicBezTo>
                        <a:pt x="19401" y="62436"/>
                        <a:pt x="19814" y="61694"/>
                        <a:pt x="19785" y="60901"/>
                      </a:cubicBezTo>
                      <a:cubicBezTo>
                        <a:pt x="18219" y="56058"/>
                        <a:pt x="16082" y="50930"/>
                        <a:pt x="14515" y="45802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F01037C3-4055-40AD-8E56-A4B8424C86E6}"/>
                    </a:ext>
                  </a:extLst>
                </p:cNvPr>
                <p:cNvSpPr/>
                <p:nvPr/>
              </p:nvSpPr>
              <p:spPr>
                <a:xfrm>
                  <a:off x="5503356" y="4827561"/>
                  <a:ext cx="94803" cy="11982"/>
                </a:xfrm>
                <a:custGeom>
                  <a:avLst/>
                  <a:gdLst>
                    <a:gd name="connsiteX0" fmla="*/ 93623 w 94803"/>
                    <a:gd name="connsiteY0" fmla="*/ -29 h 11982"/>
                    <a:gd name="connsiteX1" fmla="*/ 47042 w 94803"/>
                    <a:gd name="connsiteY1" fmla="*/ 4815 h 11982"/>
                    <a:gd name="connsiteX2" fmla="*/ 603 w 94803"/>
                    <a:gd name="connsiteY2" fmla="*/ 10655 h 11982"/>
                    <a:gd name="connsiteX3" fmla="*/ 603 w 94803"/>
                    <a:gd name="connsiteY3" fmla="*/ 11937 h 11982"/>
                    <a:gd name="connsiteX4" fmla="*/ 47184 w 94803"/>
                    <a:gd name="connsiteY4" fmla="*/ 7664 h 11982"/>
                    <a:gd name="connsiteX5" fmla="*/ 93766 w 94803"/>
                    <a:gd name="connsiteY5" fmla="*/ 2251 h 11982"/>
                    <a:gd name="connsiteX6" fmla="*/ 93623 w 94803"/>
                    <a:gd name="connsiteY6" fmla="*/ -29 h 11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4803" h="11982">
                      <a:moveTo>
                        <a:pt x="93623" y="-29"/>
                      </a:moveTo>
                      <a:cubicBezTo>
                        <a:pt x="78238" y="2251"/>
                        <a:pt x="62711" y="3390"/>
                        <a:pt x="47042" y="4815"/>
                      </a:cubicBezTo>
                      <a:cubicBezTo>
                        <a:pt x="31372" y="6239"/>
                        <a:pt x="16130" y="8233"/>
                        <a:pt x="603" y="10655"/>
                      </a:cubicBezTo>
                      <a:cubicBezTo>
                        <a:pt x="-252" y="10655"/>
                        <a:pt x="-252" y="12080"/>
                        <a:pt x="603" y="11937"/>
                      </a:cubicBezTo>
                      <a:cubicBezTo>
                        <a:pt x="16130" y="10940"/>
                        <a:pt x="31657" y="9658"/>
                        <a:pt x="47184" y="7664"/>
                      </a:cubicBezTo>
                      <a:cubicBezTo>
                        <a:pt x="62711" y="5669"/>
                        <a:pt x="78096" y="3390"/>
                        <a:pt x="93766" y="2251"/>
                      </a:cubicBezTo>
                      <a:cubicBezTo>
                        <a:pt x="95190" y="2108"/>
                        <a:pt x="95048" y="-171"/>
                        <a:pt x="93623" y="-29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2B76B724-F26F-428D-B342-C9EB0F5816C6}"/>
                    </a:ext>
                  </a:extLst>
                </p:cNvPr>
                <p:cNvSpPr/>
                <p:nvPr/>
              </p:nvSpPr>
              <p:spPr>
                <a:xfrm>
                  <a:off x="5383380" y="4104985"/>
                  <a:ext cx="618370" cy="1404155"/>
                </a:xfrm>
                <a:custGeom>
                  <a:avLst/>
                  <a:gdLst>
                    <a:gd name="connsiteX0" fmla="*/ 595937 w 618370"/>
                    <a:gd name="connsiteY0" fmla="*/ 990213 h 1404155"/>
                    <a:gd name="connsiteX1" fmla="*/ 567447 w 618370"/>
                    <a:gd name="connsiteY1" fmla="*/ 587077 h 1404155"/>
                    <a:gd name="connsiteX2" fmla="*/ 543800 w 618370"/>
                    <a:gd name="connsiteY2" fmla="*/ 387646 h 1404155"/>
                    <a:gd name="connsiteX3" fmla="*/ 505196 w 618370"/>
                    <a:gd name="connsiteY3" fmla="*/ 194056 h 1404155"/>
                    <a:gd name="connsiteX4" fmla="*/ 440808 w 618370"/>
                    <a:gd name="connsiteY4" fmla="*/ 57588 h 1404155"/>
                    <a:gd name="connsiteX5" fmla="*/ 310608 w 618370"/>
                    <a:gd name="connsiteY5" fmla="*/ 608 h 1404155"/>
                    <a:gd name="connsiteX6" fmla="*/ 163171 w 618370"/>
                    <a:gd name="connsiteY6" fmla="*/ 85366 h 1404155"/>
                    <a:gd name="connsiteX7" fmla="*/ 32402 w 618370"/>
                    <a:gd name="connsiteY7" fmla="*/ 227816 h 1404155"/>
                    <a:gd name="connsiteX8" fmla="*/ 208 w 618370"/>
                    <a:gd name="connsiteY8" fmla="*/ 264854 h 1404155"/>
                    <a:gd name="connsiteX9" fmla="*/ 1917 w 618370"/>
                    <a:gd name="connsiteY9" fmla="*/ 266420 h 1404155"/>
                    <a:gd name="connsiteX10" fmla="*/ 132259 w 618370"/>
                    <a:gd name="connsiteY10" fmla="*/ 127531 h 1404155"/>
                    <a:gd name="connsiteX11" fmla="*/ 274710 w 618370"/>
                    <a:gd name="connsiteY11" fmla="*/ 24397 h 1404155"/>
                    <a:gd name="connsiteX12" fmla="*/ 357901 w 618370"/>
                    <a:gd name="connsiteY12" fmla="*/ 22402 h 1404155"/>
                    <a:gd name="connsiteX13" fmla="*/ 414882 w 618370"/>
                    <a:gd name="connsiteY13" fmla="*/ 58442 h 1404155"/>
                    <a:gd name="connsiteX14" fmla="*/ 478984 w 618370"/>
                    <a:gd name="connsiteY14" fmla="*/ 182945 h 1404155"/>
                    <a:gd name="connsiteX15" fmla="*/ 541520 w 618370"/>
                    <a:gd name="connsiteY15" fmla="*/ 564285 h 1404155"/>
                    <a:gd name="connsiteX16" fmla="*/ 571008 w 618370"/>
                    <a:gd name="connsiteY16" fmla="*/ 954742 h 1404155"/>
                    <a:gd name="connsiteX17" fmla="*/ 595367 w 618370"/>
                    <a:gd name="connsiteY17" fmla="*/ 1347763 h 1404155"/>
                    <a:gd name="connsiteX18" fmla="*/ 601065 w 618370"/>
                    <a:gd name="connsiteY18" fmla="*/ 1396054 h 1404155"/>
                    <a:gd name="connsiteX19" fmla="*/ 618301 w 618370"/>
                    <a:gd name="connsiteY19" fmla="*/ 1396054 h 1404155"/>
                    <a:gd name="connsiteX20" fmla="*/ 595937 w 618370"/>
                    <a:gd name="connsiteY20" fmla="*/ 990213 h 14041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18370" h="1404155">
                      <a:moveTo>
                        <a:pt x="595937" y="990213"/>
                      </a:moveTo>
                      <a:cubicBezTo>
                        <a:pt x="589811" y="855597"/>
                        <a:pt x="581692" y="721123"/>
                        <a:pt x="567447" y="587077"/>
                      </a:cubicBezTo>
                      <a:cubicBezTo>
                        <a:pt x="560751" y="520268"/>
                        <a:pt x="553201" y="453601"/>
                        <a:pt x="543800" y="387646"/>
                      </a:cubicBezTo>
                      <a:cubicBezTo>
                        <a:pt x="535496" y="322289"/>
                        <a:pt x="522596" y="257599"/>
                        <a:pt x="505196" y="194056"/>
                      </a:cubicBezTo>
                      <a:cubicBezTo>
                        <a:pt x="493264" y="144652"/>
                        <a:pt x="471352" y="98211"/>
                        <a:pt x="440808" y="57588"/>
                      </a:cubicBezTo>
                      <a:cubicBezTo>
                        <a:pt x="410134" y="17418"/>
                        <a:pt x="360929" y="-4116"/>
                        <a:pt x="310608" y="608"/>
                      </a:cubicBezTo>
                      <a:cubicBezTo>
                        <a:pt x="251776" y="7873"/>
                        <a:pt x="204197" y="45052"/>
                        <a:pt x="163171" y="85366"/>
                      </a:cubicBezTo>
                      <a:cubicBezTo>
                        <a:pt x="117160" y="130665"/>
                        <a:pt x="74994" y="180095"/>
                        <a:pt x="32402" y="227816"/>
                      </a:cubicBezTo>
                      <a:cubicBezTo>
                        <a:pt x="21575" y="240067"/>
                        <a:pt x="10892" y="252461"/>
                        <a:pt x="208" y="264854"/>
                      </a:cubicBezTo>
                      <a:cubicBezTo>
                        <a:pt x="-647" y="265993"/>
                        <a:pt x="920" y="267560"/>
                        <a:pt x="1917" y="266420"/>
                      </a:cubicBezTo>
                      <a:cubicBezTo>
                        <a:pt x="43655" y="218557"/>
                        <a:pt x="87388" y="171976"/>
                        <a:pt x="132259" y="127531"/>
                      </a:cubicBezTo>
                      <a:cubicBezTo>
                        <a:pt x="174140" y="86363"/>
                        <a:pt x="217730" y="42061"/>
                        <a:pt x="274710" y="24397"/>
                      </a:cubicBezTo>
                      <a:cubicBezTo>
                        <a:pt x="301688" y="15845"/>
                        <a:pt x="330544" y="15153"/>
                        <a:pt x="357901" y="22402"/>
                      </a:cubicBezTo>
                      <a:cubicBezTo>
                        <a:pt x="379693" y="29283"/>
                        <a:pt x="399327" y="41701"/>
                        <a:pt x="414882" y="58442"/>
                      </a:cubicBezTo>
                      <a:cubicBezTo>
                        <a:pt x="447645" y="92346"/>
                        <a:pt x="465879" y="138357"/>
                        <a:pt x="478984" y="182945"/>
                      </a:cubicBezTo>
                      <a:cubicBezTo>
                        <a:pt x="515167" y="306734"/>
                        <a:pt x="528130" y="436507"/>
                        <a:pt x="541520" y="564285"/>
                      </a:cubicBezTo>
                      <a:cubicBezTo>
                        <a:pt x="554911" y="692063"/>
                        <a:pt x="564455" y="824257"/>
                        <a:pt x="571008" y="954742"/>
                      </a:cubicBezTo>
                      <a:cubicBezTo>
                        <a:pt x="577560" y="1085227"/>
                        <a:pt x="582688" y="1216994"/>
                        <a:pt x="595367" y="1347763"/>
                      </a:cubicBezTo>
                      <a:cubicBezTo>
                        <a:pt x="596934" y="1363860"/>
                        <a:pt x="598928" y="1379957"/>
                        <a:pt x="601065" y="1396054"/>
                      </a:cubicBezTo>
                      <a:cubicBezTo>
                        <a:pt x="602347" y="1406738"/>
                        <a:pt x="619156" y="1406881"/>
                        <a:pt x="618301" y="1396054"/>
                      </a:cubicBezTo>
                      <a:cubicBezTo>
                        <a:pt x="608187" y="1260726"/>
                        <a:pt x="601919" y="1125541"/>
                        <a:pt x="595937" y="990213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11074FBC-1A36-407D-921D-610F40A6D361}"/>
                    </a:ext>
                  </a:extLst>
                </p:cNvPr>
                <p:cNvSpPr/>
                <p:nvPr/>
              </p:nvSpPr>
              <p:spPr>
                <a:xfrm>
                  <a:off x="5041602" y="4012498"/>
                  <a:ext cx="723225" cy="794128"/>
                </a:xfrm>
                <a:custGeom>
                  <a:avLst/>
                  <a:gdLst>
                    <a:gd name="connsiteX0" fmla="*/ 497827 w 723225"/>
                    <a:gd name="connsiteY0" fmla="*/ 192097 h 794128"/>
                    <a:gd name="connsiteX1" fmla="*/ 483582 w 723225"/>
                    <a:gd name="connsiteY1" fmla="*/ 4062 h 794128"/>
                    <a:gd name="connsiteX2" fmla="*/ -38 w 723225"/>
                    <a:gd name="connsiteY2" fmla="*/ 794094 h 794128"/>
                    <a:gd name="connsiteX3" fmla="*/ 657799 w 723225"/>
                    <a:gd name="connsiteY3" fmla="*/ 360331 h 794128"/>
                    <a:gd name="connsiteX4" fmla="*/ 497827 w 723225"/>
                    <a:gd name="connsiteY4" fmla="*/ 192097 h 794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23225" h="794128">
                      <a:moveTo>
                        <a:pt x="497827" y="192097"/>
                      </a:moveTo>
                      <a:cubicBezTo>
                        <a:pt x="497827" y="192097"/>
                        <a:pt x="574750" y="49646"/>
                        <a:pt x="483582" y="4062"/>
                      </a:cubicBezTo>
                      <a:cubicBezTo>
                        <a:pt x="392414" y="-41522"/>
                        <a:pt x="88709" y="297796"/>
                        <a:pt x="-38" y="794094"/>
                      </a:cubicBezTo>
                      <a:cubicBezTo>
                        <a:pt x="-38" y="794094"/>
                        <a:pt x="490989" y="576856"/>
                        <a:pt x="657799" y="360331"/>
                      </a:cubicBezTo>
                      <a:cubicBezTo>
                        <a:pt x="824609" y="143807"/>
                        <a:pt x="635719" y="96228"/>
                        <a:pt x="497827" y="19209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725F810A-3312-4E1D-AE28-E35869A7CF8B}"/>
                    </a:ext>
                  </a:extLst>
                </p:cNvPr>
                <p:cNvSpPr/>
                <p:nvPr/>
              </p:nvSpPr>
              <p:spPr>
                <a:xfrm>
                  <a:off x="5117581" y="4178064"/>
                  <a:ext cx="495221" cy="529814"/>
                </a:xfrm>
                <a:custGeom>
                  <a:avLst/>
                  <a:gdLst>
                    <a:gd name="connsiteX0" fmla="*/ 494071 w 495221"/>
                    <a:gd name="connsiteY0" fmla="*/ 142202 h 529814"/>
                    <a:gd name="connsiteX1" fmla="*/ 328686 w 495221"/>
                    <a:gd name="connsiteY1" fmla="*/ 138356 h 529814"/>
                    <a:gd name="connsiteX2" fmla="*/ 359740 w 495221"/>
                    <a:gd name="connsiteY2" fmla="*/ 102886 h 529814"/>
                    <a:gd name="connsiteX3" fmla="*/ 402475 w 495221"/>
                    <a:gd name="connsiteY3" fmla="*/ 52743 h 529814"/>
                    <a:gd name="connsiteX4" fmla="*/ 400481 w 495221"/>
                    <a:gd name="connsiteY4" fmla="*/ 50891 h 529814"/>
                    <a:gd name="connsiteX5" fmla="*/ 358743 w 495221"/>
                    <a:gd name="connsiteY5" fmla="*/ 92771 h 529814"/>
                    <a:gd name="connsiteX6" fmla="*/ 317432 w 495221"/>
                    <a:gd name="connsiteY6" fmla="*/ 136931 h 529814"/>
                    <a:gd name="connsiteX7" fmla="*/ 255039 w 495221"/>
                    <a:gd name="connsiteY7" fmla="*/ 206304 h 529814"/>
                    <a:gd name="connsiteX8" fmla="*/ 255039 w 495221"/>
                    <a:gd name="connsiteY8" fmla="*/ 199609 h 529814"/>
                    <a:gd name="connsiteX9" fmla="*/ 255039 w 495221"/>
                    <a:gd name="connsiteY9" fmla="*/ 171119 h 529814"/>
                    <a:gd name="connsiteX10" fmla="*/ 255039 w 495221"/>
                    <a:gd name="connsiteY10" fmla="*/ 114994 h 529814"/>
                    <a:gd name="connsiteX11" fmla="*/ 257888 w 495221"/>
                    <a:gd name="connsiteY11" fmla="*/ 1033 h 529814"/>
                    <a:gd name="connsiteX12" fmla="*/ 255609 w 495221"/>
                    <a:gd name="connsiteY12" fmla="*/ 1033 h 529814"/>
                    <a:gd name="connsiteX13" fmla="*/ 247204 w 495221"/>
                    <a:gd name="connsiteY13" fmla="*/ 114994 h 529814"/>
                    <a:gd name="connsiteX14" fmla="*/ 245637 w 495221"/>
                    <a:gd name="connsiteY14" fmla="*/ 171262 h 529814"/>
                    <a:gd name="connsiteX15" fmla="*/ 245637 w 495221"/>
                    <a:gd name="connsiteY15" fmla="*/ 199752 h 529814"/>
                    <a:gd name="connsiteX16" fmla="*/ 245637 w 495221"/>
                    <a:gd name="connsiteY16" fmla="*/ 215991 h 529814"/>
                    <a:gd name="connsiteX17" fmla="*/ 235950 w 495221"/>
                    <a:gd name="connsiteY17" fmla="*/ 226817 h 529814"/>
                    <a:gd name="connsiteX18" fmla="*/ 109169 w 495221"/>
                    <a:gd name="connsiteY18" fmla="*/ 382231 h 529814"/>
                    <a:gd name="connsiteX19" fmla="*/ 108457 w 495221"/>
                    <a:gd name="connsiteY19" fmla="*/ 373399 h 529814"/>
                    <a:gd name="connsiteX20" fmla="*/ 106605 w 495221"/>
                    <a:gd name="connsiteY20" fmla="*/ 355878 h 529814"/>
                    <a:gd name="connsiteX21" fmla="*/ 101477 w 495221"/>
                    <a:gd name="connsiteY21" fmla="*/ 317986 h 529814"/>
                    <a:gd name="connsiteX22" fmla="*/ 95921 w 495221"/>
                    <a:gd name="connsiteY22" fmla="*/ 282516 h 529814"/>
                    <a:gd name="connsiteX23" fmla="*/ 89369 w 495221"/>
                    <a:gd name="connsiteY23" fmla="*/ 242487 h 529814"/>
                    <a:gd name="connsiteX24" fmla="*/ 88697 w 495221"/>
                    <a:gd name="connsiteY24" fmla="*/ 241022 h 529814"/>
                    <a:gd name="connsiteX25" fmla="*/ 87232 w 495221"/>
                    <a:gd name="connsiteY25" fmla="*/ 241694 h 529814"/>
                    <a:gd name="connsiteX26" fmla="*/ 87232 w 495221"/>
                    <a:gd name="connsiteY26" fmla="*/ 242487 h 529814"/>
                    <a:gd name="connsiteX27" fmla="*/ 91791 w 495221"/>
                    <a:gd name="connsiteY27" fmla="*/ 282943 h 529814"/>
                    <a:gd name="connsiteX28" fmla="*/ 95209 w 495221"/>
                    <a:gd name="connsiteY28" fmla="*/ 319410 h 529814"/>
                    <a:gd name="connsiteX29" fmla="*/ 98628 w 495221"/>
                    <a:gd name="connsiteY29" fmla="*/ 355878 h 529814"/>
                    <a:gd name="connsiteX30" fmla="*/ 100337 w 495221"/>
                    <a:gd name="connsiteY30" fmla="*/ 373399 h 529814"/>
                    <a:gd name="connsiteX31" fmla="*/ 101477 w 495221"/>
                    <a:gd name="connsiteY31" fmla="*/ 382089 h 529814"/>
                    <a:gd name="connsiteX32" fmla="*/ 103756 w 495221"/>
                    <a:gd name="connsiteY32" fmla="*/ 389068 h 529814"/>
                    <a:gd name="connsiteX33" fmla="*/ 82816 w 495221"/>
                    <a:gd name="connsiteY33" fmla="*/ 416419 h 529814"/>
                    <a:gd name="connsiteX34" fmla="*/ 195 w 495221"/>
                    <a:gd name="connsiteY34" fmla="*/ 527816 h 529814"/>
                    <a:gd name="connsiteX35" fmla="*/ 1904 w 495221"/>
                    <a:gd name="connsiteY35" fmla="*/ 529383 h 529814"/>
                    <a:gd name="connsiteX36" fmla="*/ 81392 w 495221"/>
                    <a:gd name="connsiteY36" fmla="*/ 429667 h 529814"/>
                    <a:gd name="connsiteX37" fmla="*/ 142503 w 495221"/>
                    <a:gd name="connsiteY37" fmla="*/ 428670 h 529814"/>
                    <a:gd name="connsiteX38" fmla="*/ 206321 w 495221"/>
                    <a:gd name="connsiteY38" fmla="*/ 428670 h 529814"/>
                    <a:gd name="connsiteX39" fmla="*/ 207460 w 495221"/>
                    <a:gd name="connsiteY39" fmla="*/ 427531 h 529814"/>
                    <a:gd name="connsiteX40" fmla="*/ 206321 w 495221"/>
                    <a:gd name="connsiteY40" fmla="*/ 426391 h 529814"/>
                    <a:gd name="connsiteX41" fmla="*/ 142361 w 495221"/>
                    <a:gd name="connsiteY41" fmla="*/ 427246 h 529814"/>
                    <a:gd name="connsiteX42" fmla="*/ 83813 w 495221"/>
                    <a:gd name="connsiteY42" fmla="*/ 427246 h 529814"/>
                    <a:gd name="connsiteX43" fmla="*/ 155038 w 495221"/>
                    <a:gd name="connsiteY43" fmla="*/ 341063 h 529814"/>
                    <a:gd name="connsiteX44" fmla="*/ 182959 w 495221"/>
                    <a:gd name="connsiteY44" fmla="*/ 309724 h 529814"/>
                    <a:gd name="connsiteX45" fmla="*/ 207603 w 495221"/>
                    <a:gd name="connsiteY45" fmla="*/ 310578 h 529814"/>
                    <a:gd name="connsiteX46" fmla="*/ 236093 w 495221"/>
                    <a:gd name="connsiteY46" fmla="*/ 310578 h 529814"/>
                    <a:gd name="connsiteX47" fmla="*/ 290509 w 495221"/>
                    <a:gd name="connsiteY47" fmla="*/ 309866 h 529814"/>
                    <a:gd name="connsiteX48" fmla="*/ 402903 w 495221"/>
                    <a:gd name="connsiteY48" fmla="*/ 307872 h 529814"/>
                    <a:gd name="connsiteX49" fmla="*/ 404368 w 495221"/>
                    <a:gd name="connsiteY49" fmla="*/ 307200 h 529814"/>
                    <a:gd name="connsiteX50" fmla="*/ 403696 w 495221"/>
                    <a:gd name="connsiteY50" fmla="*/ 305735 h 529814"/>
                    <a:gd name="connsiteX51" fmla="*/ 402903 w 495221"/>
                    <a:gd name="connsiteY51" fmla="*/ 305735 h 529814"/>
                    <a:gd name="connsiteX52" fmla="*/ 290367 w 495221"/>
                    <a:gd name="connsiteY52" fmla="*/ 302601 h 529814"/>
                    <a:gd name="connsiteX53" fmla="*/ 235808 w 495221"/>
                    <a:gd name="connsiteY53" fmla="*/ 301319 h 529814"/>
                    <a:gd name="connsiteX54" fmla="*/ 207318 w 495221"/>
                    <a:gd name="connsiteY54" fmla="*/ 301319 h 529814"/>
                    <a:gd name="connsiteX55" fmla="*/ 190508 w 495221"/>
                    <a:gd name="connsiteY55" fmla="*/ 301319 h 529814"/>
                    <a:gd name="connsiteX56" fmla="*/ 252475 w 495221"/>
                    <a:gd name="connsiteY56" fmla="*/ 227957 h 529814"/>
                    <a:gd name="connsiteX57" fmla="*/ 253614 w 495221"/>
                    <a:gd name="connsiteY57" fmla="*/ 226675 h 529814"/>
                    <a:gd name="connsiteX58" fmla="*/ 314156 w 495221"/>
                    <a:gd name="connsiteY58" fmla="*/ 155450 h 529814"/>
                    <a:gd name="connsiteX59" fmla="*/ 322561 w 495221"/>
                    <a:gd name="connsiteY59" fmla="*/ 145906 h 529814"/>
                    <a:gd name="connsiteX60" fmla="*/ 493501 w 495221"/>
                    <a:gd name="connsiteY60" fmla="*/ 145051 h 529814"/>
                    <a:gd name="connsiteX61" fmla="*/ 494071 w 495221"/>
                    <a:gd name="connsiteY61" fmla="*/ 142202 h 529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</a:cxnLst>
                  <a:rect l="l" t="t" r="r" b="b"/>
                  <a:pathLst>
                    <a:path w="495221" h="529814">
                      <a:moveTo>
                        <a:pt x="494071" y="142202"/>
                      </a:moveTo>
                      <a:cubicBezTo>
                        <a:pt x="438943" y="142202"/>
                        <a:pt x="383814" y="138071"/>
                        <a:pt x="328686" y="138356"/>
                      </a:cubicBezTo>
                      <a:lnTo>
                        <a:pt x="359740" y="102886"/>
                      </a:lnTo>
                      <a:cubicBezTo>
                        <a:pt x="375077" y="87134"/>
                        <a:pt x="389353" y="70383"/>
                        <a:pt x="402475" y="52743"/>
                      </a:cubicBezTo>
                      <a:cubicBezTo>
                        <a:pt x="403188" y="51603"/>
                        <a:pt x="401621" y="50036"/>
                        <a:pt x="400481" y="50891"/>
                      </a:cubicBezTo>
                      <a:cubicBezTo>
                        <a:pt x="385484" y="63727"/>
                        <a:pt x="371528" y="77731"/>
                        <a:pt x="358743" y="92771"/>
                      </a:cubicBezTo>
                      <a:cubicBezTo>
                        <a:pt x="344498" y="107016"/>
                        <a:pt x="331108" y="122116"/>
                        <a:pt x="317432" y="136931"/>
                      </a:cubicBezTo>
                      <a:cubicBezTo>
                        <a:pt x="296350" y="159866"/>
                        <a:pt x="275694" y="182943"/>
                        <a:pt x="255039" y="206304"/>
                      </a:cubicBezTo>
                      <a:cubicBezTo>
                        <a:pt x="255039" y="204025"/>
                        <a:pt x="255039" y="201746"/>
                        <a:pt x="255039" y="199609"/>
                      </a:cubicBezTo>
                      <a:cubicBezTo>
                        <a:pt x="255039" y="189923"/>
                        <a:pt x="255039" y="180236"/>
                        <a:pt x="255039" y="171119"/>
                      </a:cubicBezTo>
                      <a:cubicBezTo>
                        <a:pt x="255039" y="152458"/>
                        <a:pt x="255039" y="133655"/>
                        <a:pt x="255039" y="114994"/>
                      </a:cubicBezTo>
                      <a:cubicBezTo>
                        <a:pt x="255039" y="77102"/>
                        <a:pt x="255039" y="38925"/>
                        <a:pt x="257888" y="1033"/>
                      </a:cubicBezTo>
                      <a:cubicBezTo>
                        <a:pt x="257888" y="-391"/>
                        <a:pt x="255751" y="-391"/>
                        <a:pt x="255609" y="1033"/>
                      </a:cubicBezTo>
                      <a:cubicBezTo>
                        <a:pt x="253045" y="39210"/>
                        <a:pt x="249056" y="77102"/>
                        <a:pt x="247204" y="114994"/>
                      </a:cubicBezTo>
                      <a:cubicBezTo>
                        <a:pt x="246349" y="133797"/>
                        <a:pt x="245922" y="152458"/>
                        <a:pt x="245637" y="171262"/>
                      </a:cubicBezTo>
                      <a:cubicBezTo>
                        <a:pt x="245637" y="180806"/>
                        <a:pt x="245637" y="190493"/>
                        <a:pt x="245637" y="199752"/>
                      </a:cubicBezTo>
                      <a:cubicBezTo>
                        <a:pt x="245637" y="205022"/>
                        <a:pt x="245637" y="210578"/>
                        <a:pt x="245637" y="215991"/>
                      </a:cubicBezTo>
                      <a:cubicBezTo>
                        <a:pt x="242503" y="219695"/>
                        <a:pt x="239084" y="223256"/>
                        <a:pt x="235950" y="226817"/>
                      </a:cubicBezTo>
                      <a:cubicBezTo>
                        <a:pt x="191933" y="277245"/>
                        <a:pt x="150480" y="329239"/>
                        <a:pt x="109169" y="382231"/>
                      </a:cubicBezTo>
                      <a:cubicBezTo>
                        <a:pt x="109169" y="379382"/>
                        <a:pt x="109169" y="376248"/>
                        <a:pt x="108457" y="373399"/>
                      </a:cubicBezTo>
                      <a:cubicBezTo>
                        <a:pt x="108457" y="367559"/>
                        <a:pt x="107175" y="361718"/>
                        <a:pt x="106605" y="355878"/>
                      </a:cubicBezTo>
                      <a:cubicBezTo>
                        <a:pt x="105181" y="343200"/>
                        <a:pt x="103471" y="330664"/>
                        <a:pt x="101477" y="317986"/>
                      </a:cubicBezTo>
                      <a:cubicBezTo>
                        <a:pt x="99483" y="305308"/>
                        <a:pt x="97916" y="294339"/>
                        <a:pt x="95921" y="282516"/>
                      </a:cubicBezTo>
                      <a:cubicBezTo>
                        <a:pt x="93927" y="270692"/>
                        <a:pt x="90366" y="255877"/>
                        <a:pt x="89369" y="242487"/>
                      </a:cubicBezTo>
                      <a:cubicBezTo>
                        <a:pt x="89588" y="241897"/>
                        <a:pt x="89287" y="241241"/>
                        <a:pt x="88697" y="241022"/>
                      </a:cubicBezTo>
                      <a:cubicBezTo>
                        <a:pt x="88107" y="240803"/>
                        <a:pt x="87451" y="241104"/>
                        <a:pt x="87232" y="241694"/>
                      </a:cubicBezTo>
                      <a:cubicBezTo>
                        <a:pt x="87137" y="241950"/>
                        <a:pt x="87137" y="242231"/>
                        <a:pt x="87232" y="242487"/>
                      </a:cubicBezTo>
                      <a:cubicBezTo>
                        <a:pt x="89462" y="255882"/>
                        <a:pt x="90983" y="269387"/>
                        <a:pt x="91791" y="282943"/>
                      </a:cubicBezTo>
                      <a:lnTo>
                        <a:pt x="95209" y="319410"/>
                      </a:lnTo>
                      <a:cubicBezTo>
                        <a:pt x="96206" y="331519"/>
                        <a:pt x="97346" y="343627"/>
                        <a:pt x="98628" y="355878"/>
                      </a:cubicBezTo>
                      <a:lnTo>
                        <a:pt x="100337" y="373399"/>
                      </a:lnTo>
                      <a:cubicBezTo>
                        <a:pt x="100337" y="376248"/>
                        <a:pt x="101049" y="379240"/>
                        <a:pt x="101477" y="382089"/>
                      </a:cubicBezTo>
                      <a:cubicBezTo>
                        <a:pt x="101613" y="384574"/>
                        <a:pt x="102399" y="386981"/>
                        <a:pt x="103756" y="389068"/>
                      </a:cubicBezTo>
                      <a:lnTo>
                        <a:pt x="82816" y="416419"/>
                      </a:lnTo>
                      <a:cubicBezTo>
                        <a:pt x="54326" y="453314"/>
                        <a:pt x="27545" y="490636"/>
                        <a:pt x="195" y="527816"/>
                      </a:cubicBezTo>
                      <a:cubicBezTo>
                        <a:pt x="-660" y="528956"/>
                        <a:pt x="1049" y="530522"/>
                        <a:pt x="1904" y="529383"/>
                      </a:cubicBezTo>
                      <a:cubicBezTo>
                        <a:pt x="27830" y="495622"/>
                        <a:pt x="54468" y="462431"/>
                        <a:pt x="81392" y="429667"/>
                      </a:cubicBezTo>
                      <a:cubicBezTo>
                        <a:pt x="101619" y="430522"/>
                        <a:pt x="122275" y="428955"/>
                        <a:pt x="142503" y="428670"/>
                      </a:cubicBezTo>
                      <a:cubicBezTo>
                        <a:pt x="162731" y="428385"/>
                        <a:pt x="185238" y="428670"/>
                        <a:pt x="206321" y="428670"/>
                      </a:cubicBezTo>
                      <a:cubicBezTo>
                        <a:pt x="206950" y="428670"/>
                        <a:pt x="207460" y="428160"/>
                        <a:pt x="207460" y="427531"/>
                      </a:cubicBezTo>
                      <a:cubicBezTo>
                        <a:pt x="207460" y="426901"/>
                        <a:pt x="206950" y="426391"/>
                        <a:pt x="206321" y="426391"/>
                      </a:cubicBezTo>
                      <a:cubicBezTo>
                        <a:pt x="184953" y="426391"/>
                        <a:pt x="163586" y="427103"/>
                        <a:pt x="142361" y="427246"/>
                      </a:cubicBezTo>
                      <a:cubicBezTo>
                        <a:pt x="121135" y="427388"/>
                        <a:pt x="103187" y="426391"/>
                        <a:pt x="83813" y="427246"/>
                      </a:cubicBezTo>
                      <a:cubicBezTo>
                        <a:pt x="107460" y="398755"/>
                        <a:pt x="131534" y="370265"/>
                        <a:pt x="155038" y="341063"/>
                      </a:cubicBezTo>
                      <a:lnTo>
                        <a:pt x="182959" y="309724"/>
                      </a:lnTo>
                      <a:cubicBezTo>
                        <a:pt x="191127" y="310793"/>
                        <a:pt x="199379" y="311079"/>
                        <a:pt x="207603" y="310578"/>
                      </a:cubicBezTo>
                      <a:lnTo>
                        <a:pt x="236093" y="310578"/>
                      </a:lnTo>
                      <a:cubicBezTo>
                        <a:pt x="254184" y="310578"/>
                        <a:pt x="272275" y="310578"/>
                        <a:pt x="290509" y="309866"/>
                      </a:cubicBezTo>
                      <a:cubicBezTo>
                        <a:pt x="327974" y="309866"/>
                        <a:pt x="365438" y="308014"/>
                        <a:pt x="402903" y="307872"/>
                      </a:cubicBezTo>
                      <a:cubicBezTo>
                        <a:pt x="403492" y="308091"/>
                        <a:pt x="404148" y="307790"/>
                        <a:pt x="404368" y="307200"/>
                      </a:cubicBezTo>
                      <a:cubicBezTo>
                        <a:pt x="404587" y="306610"/>
                        <a:pt x="404286" y="305954"/>
                        <a:pt x="403696" y="305735"/>
                      </a:cubicBezTo>
                      <a:cubicBezTo>
                        <a:pt x="403440" y="305640"/>
                        <a:pt x="403159" y="305640"/>
                        <a:pt x="402903" y="305735"/>
                      </a:cubicBezTo>
                      <a:cubicBezTo>
                        <a:pt x="365296" y="305735"/>
                        <a:pt x="327831" y="303598"/>
                        <a:pt x="290367" y="302601"/>
                      </a:cubicBezTo>
                      <a:cubicBezTo>
                        <a:pt x="272133" y="302601"/>
                        <a:pt x="254042" y="301604"/>
                        <a:pt x="235808" y="301319"/>
                      </a:cubicBezTo>
                      <a:lnTo>
                        <a:pt x="207318" y="301319"/>
                      </a:lnTo>
                      <a:cubicBezTo>
                        <a:pt x="201905" y="301319"/>
                        <a:pt x="196207" y="301319"/>
                        <a:pt x="190508" y="301319"/>
                      </a:cubicBezTo>
                      <a:lnTo>
                        <a:pt x="252475" y="227957"/>
                      </a:lnTo>
                      <a:cubicBezTo>
                        <a:pt x="252957" y="227634"/>
                        <a:pt x="253349" y="227193"/>
                        <a:pt x="253614" y="226675"/>
                      </a:cubicBezTo>
                      <a:cubicBezTo>
                        <a:pt x="273700" y="202886"/>
                        <a:pt x="293785" y="179239"/>
                        <a:pt x="314156" y="155450"/>
                      </a:cubicBezTo>
                      <a:cubicBezTo>
                        <a:pt x="317005" y="152316"/>
                        <a:pt x="319854" y="149182"/>
                        <a:pt x="322561" y="145906"/>
                      </a:cubicBezTo>
                      <a:cubicBezTo>
                        <a:pt x="379541" y="147615"/>
                        <a:pt x="436521" y="143911"/>
                        <a:pt x="493501" y="145051"/>
                      </a:cubicBezTo>
                      <a:cubicBezTo>
                        <a:pt x="495638" y="144481"/>
                        <a:pt x="495638" y="142202"/>
                        <a:pt x="494071" y="142202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7FB0CD17-D31A-456E-86C4-E742FA987A41}"/>
                    </a:ext>
                  </a:extLst>
                </p:cNvPr>
                <p:cNvSpPr/>
                <p:nvPr/>
              </p:nvSpPr>
              <p:spPr>
                <a:xfrm>
                  <a:off x="5569097" y="4417879"/>
                  <a:ext cx="14910" cy="1994"/>
                </a:xfrm>
                <a:custGeom>
                  <a:avLst/>
                  <a:gdLst>
                    <a:gd name="connsiteX0" fmla="*/ 14349 w 14910"/>
                    <a:gd name="connsiteY0" fmla="*/ -35 h 1994"/>
                    <a:gd name="connsiteX1" fmla="*/ 959 w 14910"/>
                    <a:gd name="connsiteY1" fmla="*/ -35 h 1994"/>
                    <a:gd name="connsiteX2" fmla="*/ -38 w 14910"/>
                    <a:gd name="connsiteY2" fmla="*/ 962 h 1994"/>
                    <a:gd name="connsiteX3" fmla="*/ 959 w 14910"/>
                    <a:gd name="connsiteY3" fmla="*/ 1959 h 1994"/>
                    <a:gd name="connsiteX4" fmla="*/ 14207 w 14910"/>
                    <a:gd name="connsiteY4" fmla="*/ 1959 h 1994"/>
                    <a:gd name="connsiteX5" fmla="*/ 14768 w 14910"/>
                    <a:gd name="connsiteY5" fmla="*/ 449 h 1994"/>
                    <a:gd name="connsiteX6" fmla="*/ 14349 w 14910"/>
                    <a:gd name="connsiteY6" fmla="*/ -35 h 1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910" h="1994">
                      <a:moveTo>
                        <a:pt x="14349" y="-35"/>
                      </a:moveTo>
                      <a:lnTo>
                        <a:pt x="959" y="-35"/>
                      </a:lnTo>
                      <a:cubicBezTo>
                        <a:pt x="408" y="-35"/>
                        <a:pt x="-38" y="411"/>
                        <a:pt x="-38" y="962"/>
                      </a:cubicBezTo>
                      <a:cubicBezTo>
                        <a:pt x="-38" y="1513"/>
                        <a:pt x="408" y="1959"/>
                        <a:pt x="959" y="1959"/>
                      </a:cubicBezTo>
                      <a:lnTo>
                        <a:pt x="14207" y="1959"/>
                      </a:lnTo>
                      <a:cubicBezTo>
                        <a:pt x="14779" y="1697"/>
                        <a:pt x="15031" y="1021"/>
                        <a:pt x="14768" y="449"/>
                      </a:cubicBezTo>
                      <a:cubicBezTo>
                        <a:pt x="14678" y="251"/>
                        <a:pt x="14532" y="83"/>
                        <a:pt x="14349" y="-35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54F9429D-D759-44D3-B468-594439A7EF4F}"/>
                    </a:ext>
                  </a:extLst>
                </p:cNvPr>
                <p:cNvSpPr/>
                <p:nvPr/>
              </p:nvSpPr>
              <p:spPr>
                <a:xfrm>
                  <a:off x="5448869" y="4415848"/>
                  <a:ext cx="106057" cy="4345"/>
                </a:xfrm>
                <a:custGeom>
                  <a:avLst/>
                  <a:gdLst>
                    <a:gd name="connsiteX0" fmla="*/ 104806 w 106057"/>
                    <a:gd name="connsiteY0" fmla="*/ 2139 h 4345"/>
                    <a:gd name="connsiteX1" fmla="*/ 51814 w 106057"/>
                    <a:gd name="connsiteY1" fmla="*/ 999 h 4345"/>
                    <a:gd name="connsiteX2" fmla="*/ 25460 w 106057"/>
                    <a:gd name="connsiteY2" fmla="*/ 714 h 4345"/>
                    <a:gd name="connsiteX3" fmla="*/ 816 w 106057"/>
                    <a:gd name="connsiteY3" fmla="*/ 714 h 4345"/>
                    <a:gd name="connsiteX4" fmla="*/ -38 w 106057"/>
                    <a:gd name="connsiteY4" fmla="*/ 1569 h 4345"/>
                    <a:gd name="connsiteX5" fmla="*/ 816 w 106057"/>
                    <a:gd name="connsiteY5" fmla="*/ 2423 h 4345"/>
                    <a:gd name="connsiteX6" fmla="*/ 25603 w 106057"/>
                    <a:gd name="connsiteY6" fmla="*/ 4133 h 4345"/>
                    <a:gd name="connsiteX7" fmla="*/ 52099 w 106057"/>
                    <a:gd name="connsiteY7" fmla="*/ 4133 h 4345"/>
                    <a:gd name="connsiteX8" fmla="*/ 105090 w 106057"/>
                    <a:gd name="connsiteY8" fmla="*/ 4133 h 4345"/>
                    <a:gd name="connsiteX9" fmla="*/ 104806 w 106057"/>
                    <a:gd name="connsiteY9" fmla="*/ 2139 h 43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6057" h="4345">
                      <a:moveTo>
                        <a:pt x="104806" y="2139"/>
                      </a:moveTo>
                      <a:cubicBezTo>
                        <a:pt x="87141" y="2139"/>
                        <a:pt x="69478" y="2139"/>
                        <a:pt x="51814" y="999"/>
                      </a:cubicBezTo>
                      <a:lnTo>
                        <a:pt x="25460" y="714"/>
                      </a:lnTo>
                      <a:cubicBezTo>
                        <a:pt x="17276" y="-285"/>
                        <a:pt x="9001" y="-285"/>
                        <a:pt x="816" y="714"/>
                      </a:cubicBezTo>
                      <a:cubicBezTo>
                        <a:pt x="344" y="714"/>
                        <a:pt x="-38" y="1097"/>
                        <a:pt x="-38" y="1569"/>
                      </a:cubicBezTo>
                      <a:cubicBezTo>
                        <a:pt x="-38" y="2041"/>
                        <a:pt x="344" y="2423"/>
                        <a:pt x="816" y="2423"/>
                      </a:cubicBezTo>
                      <a:cubicBezTo>
                        <a:pt x="8970" y="4065"/>
                        <a:pt x="17302" y="4639"/>
                        <a:pt x="25603" y="4133"/>
                      </a:cubicBezTo>
                      <a:lnTo>
                        <a:pt x="52099" y="4133"/>
                      </a:lnTo>
                      <a:lnTo>
                        <a:pt x="105090" y="4133"/>
                      </a:lnTo>
                      <a:cubicBezTo>
                        <a:pt x="106372" y="4418"/>
                        <a:pt x="106372" y="2139"/>
                        <a:pt x="104806" y="2139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9611B3CB-58EB-4293-8A7D-02AAA8AF2017}"/>
                    </a:ext>
                  </a:extLst>
                </p:cNvPr>
                <p:cNvSpPr/>
                <p:nvPr/>
              </p:nvSpPr>
              <p:spPr>
                <a:xfrm>
                  <a:off x="5290748" y="4574005"/>
                  <a:ext cx="109515" cy="11990"/>
                </a:xfrm>
                <a:custGeom>
                  <a:avLst/>
                  <a:gdLst>
                    <a:gd name="connsiteX0" fmla="*/ 108652 w 109515"/>
                    <a:gd name="connsiteY0" fmla="*/ 9794 h 11990"/>
                    <a:gd name="connsiteX1" fmla="*/ -38 w 109515"/>
                    <a:gd name="connsiteY1" fmla="*/ -35 h 11990"/>
                    <a:gd name="connsiteX2" fmla="*/ -38 w 109515"/>
                    <a:gd name="connsiteY2" fmla="*/ 677 h 11990"/>
                    <a:gd name="connsiteX3" fmla="*/ 108082 w 109515"/>
                    <a:gd name="connsiteY3" fmla="*/ 11931 h 11990"/>
                    <a:gd name="connsiteX4" fmla="*/ 108652 w 109515"/>
                    <a:gd name="connsiteY4" fmla="*/ 9794 h 11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15" h="11990">
                      <a:moveTo>
                        <a:pt x="108652" y="9794"/>
                      </a:moveTo>
                      <a:cubicBezTo>
                        <a:pt x="72725" y="3748"/>
                        <a:pt x="36389" y="462"/>
                        <a:pt x="-38" y="-35"/>
                      </a:cubicBezTo>
                      <a:lnTo>
                        <a:pt x="-38" y="677"/>
                      </a:lnTo>
                      <a:cubicBezTo>
                        <a:pt x="36144" y="4096"/>
                        <a:pt x="72184" y="6091"/>
                        <a:pt x="108082" y="11931"/>
                      </a:cubicBezTo>
                      <a:cubicBezTo>
                        <a:pt x="109506" y="12216"/>
                        <a:pt x="110076" y="9937"/>
                        <a:pt x="108652" y="9794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246FAF96-194F-46F4-AA8F-64AE3E043C6E}"/>
                    </a:ext>
                  </a:extLst>
                </p:cNvPr>
                <p:cNvSpPr/>
                <p:nvPr/>
              </p:nvSpPr>
              <p:spPr>
                <a:xfrm>
                  <a:off x="5238178" y="4353879"/>
                  <a:ext cx="14133" cy="83583"/>
                </a:xfrm>
                <a:custGeom>
                  <a:avLst/>
                  <a:gdLst>
                    <a:gd name="connsiteX0" fmla="*/ 13500 w 14133"/>
                    <a:gd name="connsiteY0" fmla="*/ 71800 h 83583"/>
                    <a:gd name="connsiteX1" fmla="*/ 12361 w 14133"/>
                    <a:gd name="connsiteY1" fmla="*/ 62398 h 83583"/>
                    <a:gd name="connsiteX2" fmla="*/ 9227 w 14133"/>
                    <a:gd name="connsiteY2" fmla="*/ 41172 h 83583"/>
                    <a:gd name="connsiteX3" fmla="*/ 2247 w 14133"/>
                    <a:gd name="connsiteY3" fmla="*/ 716 h 83583"/>
                    <a:gd name="connsiteX4" fmla="*/ -32 w 14133"/>
                    <a:gd name="connsiteY4" fmla="*/ 716 h 83583"/>
                    <a:gd name="connsiteX5" fmla="*/ 4526 w 14133"/>
                    <a:gd name="connsiteY5" fmla="*/ 42454 h 83583"/>
                    <a:gd name="connsiteX6" fmla="*/ 6235 w 14133"/>
                    <a:gd name="connsiteY6" fmla="*/ 62967 h 83583"/>
                    <a:gd name="connsiteX7" fmla="*/ 8942 w 14133"/>
                    <a:gd name="connsiteY7" fmla="*/ 82340 h 83583"/>
                    <a:gd name="connsiteX8" fmla="*/ 12694 w 14133"/>
                    <a:gd name="connsiteY8" fmla="*/ 83095 h 83583"/>
                    <a:gd name="connsiteX9" fmla="*/ 13785 w 14133"/>
                    <a:gd name="connsiteY9" fmla="*/ 81628 h 83583"/>
                    <a:gd name="connsiteX10" fmla="*/ 13500 w 14133"/>
                    <a:gd name="connsiteY10" fmla="*/ 71799 h 83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133" h="83583">
                      <a:moveTo>
                        <a:pt x="13500" y="71800"/>
                      </a:moveTo>
                      <a:cubicBezTo>
                        <a:pt x="13500" y="68666"/>
                        <a:pt x="12788" y="65532"/>
                        <a:pt x="12361" y="62398"/>
                      </a:cubicBezTo>
                      <a:cubicBezTo>
                        <a:pt x="11506" y="55275"/>
                        <a:pt x="10366" y="48153"/>
                        <a:pt x="9227" y="41172"/>
                      </a:cubicBezTo>
                      <a:cubicBezTo>
                        <a:pt x="7090" y="27640"/>
                        <a:pt x="4811" y="14249"/>
                        <a:pt x="2247" y="716"/>
                      </a:cubicBezTo>
                      <a:cubicBezTo>
                        <a:pt x="2247" y="-423"/>
                        <a:pt x="-175" y="-138"/>
                        <a:pt x="-32" y="716"/>
                      </a:cubicBezTo>
                      <a:cubicBezTo>
                        <a:pt x="1677" y="14961"/>
                        <a:pt x="3244" y="28494"/>
                        <a:pt x="4526" y="42454"/>
                      </a:cubicBezTo>
                      <a:lnTo>
                        <a:pt x="6235" y="62967"/>
                      </a:lnTo>
                      <a:cubicBezTo>
                        <a:pt x="6044" y="69531"/>
                        <a:pt x="6959" y="76080"/>
                        <a:pt x="8942" y="82340"/>
                      </a:cubicBezTo>
                      <a:cubicBezTo>
                        <a:pt x="9769" y="83585"/>
                        <a:pt x="11450" y="83923"/>
                        <a:pt x="12694" y="83095"/>
                      </a:cubicBezTo>
                      <a:cubicBezTo>
                        <a:pt x="13217" y="82747"/>
                        <a:pt x="13602" y="82229"/>
                        <a:pt x="13785" y="81628"/>
                      </a:cubicBezTo>
                      <a:cubicBezTo>
                        <a:pt x="14278" y="78361"/>
                        <a:pt x="14182" y="75032"/>
                        <a:pt x="13500" y="71799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509D85A3-2699-4425-9261-62D7787B8E6E}"/>
                    </a:ext>
                  </a:extLst>
                </p:cNvPr>
                <p:cNvSpPr/>
                <p:nvPr/>
              </p:nvSpPr>
              <p:spPr>
                <a:xfrm>
                  <a:off x="5780067" y="3948525"/>
                  <a:ext cx="194897" cy="1324769"/>
                </a:xfrm>
                <a:custGeom>
                  <a:avLst/>
                  <a:gdLst>
                    <a:gd name="connsiteX0" fmla="*/ 194407 w 194897"/>
                    <a:gd name="connsiteY0" fmla="*/ 73306 h 1324769"/>
                    <a:gd name="connsiteX1" fmla="*/ 110504 w 194897"/>
                    <a:gd name="connsiteY1" fmla="*/ 86 h 1324769"/>
                    <a:gd name="connsiteX2" fmla="*/ 50247 w 194897"/>
                    <a:gd name="connsiteY2" fmla="*/ 69887 h 1324769"/>
                    <a:gd name="connsiteX3" fmla="*/ 20047 w 194897"/>
                    <a:gd name="connsiteY3" fmla="*/ 360914 h 1324769"/>
                    <a:gd name="connsiteX4" fmla="*/ -38 w 194897"/>
                    <a:gd name="connsiteY4" fmla="*/ 975446 h 1324769"/>
                    <a:gd name="connsiteX5" fmla="*/ -38 w 194897"/>
                    <a:gd name="connsiteY5" fmla="*/ 1146387 h 1324769"/>
                    <a:gd name="connsiteX6" fmla="*/ 3950 w 194897"/>
                    <a:gd name="connsiteY6" fmla="*/ 1320461 h 1324769"/>
                    <a:gd name="connsiteX7" fmla="*/ 8224 w 194897"/>
                    <a:gd name="connsiteY7" fmla="*/ 1324735 h 1324769"/>
                    <a:gd name="connsiteX8" fmla="*/ 12497 w 194897"/>
                    <a:gd name="connsiteY8" fmla="*/ 1320461 h 1324769"/>
                    <a:gd name="connsiteX9" fmla="*/ 10931 w 194897"/>
                    <a:gd name="connsiteY9" fmla="*/ 1171743 h 1324769"/>
                    <a:gd name="connsiteX10" fmla="*/ 11785 w 194897"/>
                    <a:gd name="connsiteY10" fmla="*/ 1026586 h 1324769"/>
                    <a:gd name="connsiteX11" fmla="*/ 19620 w 194897"/>
                    <a:gd name="connsiteY11" fmla="*/ 732852 h 1324769"/>
                    <a:gd name="connsiteX12" fmla="*/ 31728 w 194897"/>
                    <a:gd name="connsiteY12" fmla="*/ 440971 h 1324769"/>
                    <a:gd name="connsiteX13" fmla="*/ 37996 w 194897"/>
                    <a:gd name="connsiteY13" fmla="*/ 295101 h 1324769"/>
                    <a:gd name="connsiteX14" fmla="*/ 47540 w 194897"/>
                    <a:gd name="connsiteY14" fmla="*/ 154075 h 1324769"/>
                    <a:gd name="connsiteX15" fmla="*/ 59934 w 194897"/>
                    <a:gd name="connsiteY15" fmla="*/ 75727 h 1324769"/>
                    <a:gd name="connsiteX16" fmla="*/ 82583 w 194897"/>
                    <a:gd name="connsiteY16" fmla="*/ 23163 h 1324769"/>
                    <a:gd name="connsiteX17" fmla="*/ 146544 w 194897"/>
                    <a:gd name="connsiteY17" fmla="*/ 18605 h 1324769"/>
                    <a:gd name="connsiteX18" fmla="*/ 191985 w 194897"/>
                    <a:gd name="connsiteY18" fmla="*/ 75585 h 1324769"/>
                    <a:gd name="connsiteX19" fmla="*/ 194336 w 194897"/>
                    <a:gd name="connsiteY19" fmla="*/ 75656 h 1324769"/>
                    <a:gd name="connsiteX20" fmla="*/ 194407 w 194897"/>
                    <a:gd name="connsiteY20" fmla="*/ 73306 h 1324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94897" h="1324769">
                      <a:moveTo>
                        <a:pt x="194407" y="73306"/>
                      </a:moveTo>
                      <a:cubicBezTo>
                        <a:pt x="176743" y="40542"/>
                        <a:pt x="154378" y="-2620"/>
                        <a:pt x="110504" y="86"/>
                      </a:cubicBezTo>
                      <a:cubicBezTo>
                        <a:pt x="74321" y="2365"/>
                        <a:pt x="57939" y="39260"/>
                        <a:pt x="50247" y="69887"/>
                      </a:cubicBezTo>
                      <a:cubicBezTo>
                        <a:pt x="26315" y="164332"/>
                        <a:pt x="24606" y="264047"/>
                        <a:pt x="20047" y="360914"/>
                      </a:cubicBezTo>
                      <a:cubicBezTo>
                        <a:pt x="10076" y="565615"/>
                        <a:pt x="1244" y="770460"/>
                        <a:pt x="-38" y="975446"/>
                      </a:cubicBezTo>
                      <a:cubicBezTo>
                        <a:pt x="-38" y="1032426"/>
                        <a:pt x="-38" y="1089406"/>
                        <a:pt x="-38" y="1146387"/>
                      </a:cubicBezTo>
                      <a:cubicBezTo>
                        <a:pt x="-38" y="1204364"/>
                        <a:pt x="-38" y="1262626"/>
                        <a:pt x="3950" y="1320461"/>
                      </a:cubicBezTo>
                      <a:cubicBezTo>
                        <a:pt x="3950" y="1322821"/>
                        <a:pt x="5863" y="1324735"/>
                        <a:pt x="8224" y="1324735"/>
                      </a:cubicBezTo>
                      <a:cubicBezTo>
                        <a:pt x="10584" y="1324735"/>
                        <a:pt x="12497" y="1322821"/>
                        <a:pt x="12497" y="1320461"/>
                      </a:cubicBezTo>
                      <a:cubicBezTo>
                        <a:pt x="12497" y="1270888"/>
                        <a:pt x="11073" y="1220746"/>
                        <a:pt x="10931" y="1171743"/>
                      </a:cubicBezTo>
                      <a:cubicBezTo>
                        <a:pt x="10788" y="1122740"/>
                        <a:pt x="10931" y="1075019"/>
                        <a:pt x="11785" y="1026586"/>
                      </a:cubicBezTo>
                      <a:cubicBezTo>
                        <a:pt x="13400" y="928675"/>
                        <a:pt x="16011" y="830764"/>
                        <a:pt x="19620" y="732852"/>
                      </a:cubicBezTo>
                      <a:cubicBezTo>
                        <a:pt x="23324" y="635559"/>
                        <a:pt x="27597" y="538265"/>
                        <a:pt x="31728" y="440971"/>
                      </a:cubicBezTo>
                      <a:cubicBezTo>
                        <a:pt x="33722" y="392395"/>
                        <a:pt x="35859" y="343677"/>
                        <a:pt x="37996" y="295101"/>
                      </a:cubicBezTo>
                      <a:cubicBezTo>
                        <a:pt x="40133" y="246526"/>
                        <a:pt x="42127" y="200942"/>
                        <a:pt x="47540" y="154075"/>
                      </a:cubicBezTo>
                      <a:cubicBezTo>
                        <a:pt x="50532" y="127722"/>
                        <a:pt x="54378" y="101511"/>
                        <a:pt x="59934" y="75727"/>
                      </a:cubicBezTo>
                      <a:cubicBezTo>
                        <a:pt x="62638" y="56493"/>
                        <a:pt x="70461" y="38339"/>
                        <a:pt x="82583" y="23163"/>
                      </a:cubicBezTo>
                      <a:cubicBezTo>
                        <a:pt x="99866" y="6087"/>
                        <a:pt x="127014" y="4153"/>
                        <a:pt x="146544" y="18605"/>
                      </a:cubicBezTo>
                      <a:cubicBezTo>
                        <a:pt x="166627" y="33074"/>
                        <a:pt x="182347" y="52786"/>
                        <a:pt x="191985" y="75585"/>
                      </a:cubicBezTo>
                      <a:cubicBezTo>
                        <a:pt x="192615" y="76253"/>
                        <a:pt x="193667" y="76286"/>
                        <a:pt x="194336" y="75656"/>
                      </a:cubicBezTo>
                      <a:cubicBezTo>
                        <a:pt x="195004" y="75027"/>
                        <a:pt x="195037" y="73975"/>
                        <a:pt x="194407" y="73306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5F63B452-08B4-4171-AFCD-50BECE2DF405}"/>
                    </a:ext>
                  </a:extLst>
                </p:cNvPr>
                <p:cNvSpPr/>
                <p:nvPr/>
              </p:nvSpPr>
              <p:spPr>
                <a:xfrm>
                  <a:off x="5869247" y="3924692"/>
                  <a:ext cx="274495" cy="354440"/>
                </a:xfrm>
                <a:custGeom>
                  <a:avLst/>
                  <a:gdLst>
                    <a:gd name="connsiteX0" fmla="*/ 93260 w 274495"/>
                    <a:gd name="connsiteY0" fmla="*/ 81469 h 354440"/>
                    <a:gd name="connsiteX1" fmla="*/ 136993 w 274495"/>
                    <a:gd name="connsiteY1" fmla="*/ 17794 h 354440"/>
                    <a:gd name="connsiteX2" fmla="*/ 274457 w 274495"/>
                    <a:gd name="connsiteY2" fmla="*/ 354405 h 354440"/>
                    <a:gd name="connsiteX3" fmla="*/ 9072 w 274495"/>
                    <a:gd name="connsiteY3" fmla="*/ 126484 h 354440"/>
                    <a:gd name="connsiteX4" fmla="*/ 93260 w 274495"/>
                    <a:gd name="connsiteY4" fmla="*/ 81469 h 354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4495" h="354440">
                      <a:moveTo>
                        <a:pt x="93260" y="81469"/>
                      </a:moveTo>
                      <a:cubicBezTo>
                        <a:pt x="93260" y="81469"/>
                        <a:pt x="57220" y="-45881"/>
                        <a:pt x="136993" y="17794"/>
                      </a:cubicBezTo>
                      <a:cubicBezTo>
                        <a:pt x="269757" y="123777"/>
                        <a:pt x="274457" y="354405"/>
                        <a:pt x="274457" y="354405"/>
                      </a:cubicBezTo>
                      <a:cubicBezTo>
                        <a:pt x="274457" y="354405"/>
                        <a:pt x="38417" y="217368"/>
                        <a:pt x="9072" y="126484"/>
                      </a:cubicBezTo>
                      <a:cubicBezTo>
                        <a:pt x="-34660" y="-7705"/>
                        <a:pt x="93260" y="81469"/>
                        <a:pt x="93260" y="8146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5B769BC9-CC05-449C-8F3A-B518574DAD1F}"/>
                    </a:ext>
                  </a:extLst>
                </p:cNvPr>
                <p:cNvSpPr/>
                <p:nvPr/>
              </p:nvSpPr>
              <p:spPr>
                <a:xfrm>
                  <a:off x="5928207" y="4016193"/>
                  <a:ext cx="203035" cy="231451"/>
                </a:xfrm>
                <a:custGeom>
                  <a:avLst/>
                  <a:gdLst>
                    <a:gd name="connsiteX0" fmla="*/ 165783 w 203035"/>
                    <a:gd name="connsiteY0" fmla="*/ 168459 h 231451"/>
                    <a:gd name="connsiteX1" fmla="*/ 159088 w 203035"/>
                    <a:gd name="connsiteY1" fmla="*/ 157918 h 231451"/>
                    <a:gd name="connsiteX2" fmla="*/ 159088 w 203035"/>
                    <a:gd name="connsiteY2" fmla="*/ 147092 h 231451"/>
                    <a:gd name="connsiteX3" fmla="*/ 159088 w 203035"/>
                    <a:gd name="connsiteY3" fmla="*/ 130710 h 231451"/>
                    <a:gd name="connsiteX4" fmla="*/ 160227 w 203035"/>
                    <a:gd name="connsiteY4" fmla="*/ 98374 h 231451"/>
                    <a:gd name="connsiteX5" fmla="*/ 159088 w 203035"/>
                    <a:gd name="connsiteY5" fmla="*/ 97234 h 231451"/>
                    <a:gd name="connsiteX6" fmla="*/ 157948 w 203035"/>
                    <a:gd name="connsiteY6" fmla="*/ 98374 h 231451"/>
                    <a:gd name="connsiteX7" fmla="*/ 156666 w 203035"/>
                    <a:gd name="connsiteY7" fmla="*/ 130140 h 231451"/>
                    <a:gd name="connsiteX8" fmla="*/ 156666 w 203035"/>
                    <a:gd name="connsiteY8" fmla="*/ 145952 h 231451"/>
                    <a:gd name="connsiteX9" fmla="*/ 156666 w 203035"/>
                    <a:gd name="connsiteY9" fmla="*/ 152790 h 231451"/>
                    <a:gd name="connsiteX10" fmla="*/ 128176 w 203035"/>
                    <a:gd name="connsiteY10" fmla="*/ 110055 h 231451"/>
                    <a:gd name="connsiteX11" fmla="*/ 119486 w 203035"/>
                    <a:gd name="connsiteY11" fmla="*/ 97946 h 231451"/>
                    <a:gd name="connsiteX12" fmla="*/ 118774 w 203035"/>
                    <a:gd name="connsiteY12" fmla="*/ 56350 h 231451"/>
                    <a:gd name="connsiteX13" fmla="*/ 119629 w 203035"/>
                    <a:gd name="connsiteY13" fmla="*/ 11906 h 231451"/>
                    <a:gd name="connsiteX14" fmla="*/ 117350 w 203035"/>
                    <a:gd name="connsiteY14" fmla="*/ 11906 h 231451"/>
                    <a:gd name="connsiteX15" fmla="*/ 115355 w 203035"/>
                    <a:gd name="connsiteY15" fmla="*/ 58060 h 231451"/>
                    <a:gd name="connsiteX16" fmla="*/ 114501 w 203035"/>
                    <a:gd name="connsiteY16" fmla="*/ 90966 h 231451"/>
                    <a:gd name="connsiteX17" fmla="*/ 43275 w 203035"/>
                    <a:gd name="connsiteY17" fmla="*/ 368 h 231451"/>
                    <a:gd name="connsiteX18" fmla="*/ 41566 w 203035"/>
                    <a:gd name="connsiteY18" fmla="*/ 1792 h 231451"/>
                    <a:gd name="connsiteX19" fmla="*/ 85441 w 203035"/>
                    <a:gd name="connsiteY19" fmla="*/ 60624 h 231451"/>
                    <a:gd name="connsiteX20" fmla="*/ 1253 w 203035"/>
                    <a:gd name="connsiteY20" fmla="*/ 46379 h 231451"/>
                    <a:gd name="connsiteX21" fmla="*/ 1253 w 203035"/>
                    <a:gd name="connsiteY21" fmla="*/ 48658 h 231451"/>
                    <a:gd name="connsiteX22" fmla="*/ 89999 w 203035"/>
                    <a:gd name="connsiteY22" fmla="*/ 67177 h 231451"/>
                    <a:gd name="connsiteX23" fmla="*/ 89999 w 203035"/>
                    <a:gd name="connsiteY23" fmla="*/ 67177 h 231451"/>
                    <a:gd name="connsiteX24" fmla="*/ 123475 w 203035"/>
                    <a:gd name="connsiteY24" fmla="*/ 115183 h 231451"/>
                    <a:gd name="connsiteX25" fmla="*/ 136865 w 203035"/>
                    <a:gd name="connsiteY25" fmla="*/ 134841 h 231451"/>
                    <a:gd name="connsiteX26" fmla="*/ 135726 w 203035"/>
                    <a:gd name="connsiteY26" fmla="*/ 134841 h 231451"/>
                    <a:gd name="connsiteX27" fmla="*/ 126466 w 203035"/>
                    <a:gd name="connsiteY27" fmla="*/ 133559 h 231451"/>
                    <a:gd name="connsiteX28" fmla="*/ 106808 w 203035"/>
                    <a:gd name="connsiteY28" fmla="*/ 131850 h 231451"/>
                    <a:gd name="connsiteX29" fmla="*/ 65925 w 203035"/>
                    <a:gd name="connsiteY29" fmla="*/ 129286 h 231451"/>
                    <a:gd name="connsiteX30" fmla="*/ 65925 w 203035"/>
                    <a:gd name="connsiteY30" fmla="*/ 131565 h 231451"/>
                    <a:gd name="connsiteX31" fmla="*/ 105953 w 203035"/>
                    <a:gd name="connsiteY31" fmla="*/ 134271 h 231451"/>
                    <a:gd name="connsiteX32" fmla="*/ 127179 w 203035"/>
                    <a:gd name="connsiteY32" fmla="*/ 136835 h 231451"/>
                    <a:gd name="connsiteX33" fmla="*/ 136296 w 203035"/>
                    <a:gd name="connsiteY33" fmla="*/ 137975 h 231451"/>
                    <a:gd name="connsiteX34" fmla="*/ 139002 w 203035"/>
                    <a:gd name="connsiteY34" fmla="*/ 137975 h 231451"/>
                    <a:gd name="connsiteX35" fmla="*/ 161652 w 203035"/>
                    <a:gd name="connsiteY35" fmla="*/ 171309 h 231451"/>
                    <a:gd name="connsiteX36" fmla="*/ 201111 w 203035"/>
                    <a:gd name="connsiteY36" fmla="*/ 231138 h 231451"/>
                    <a:gd name="connsiteX37" fmla="*/ 202718 w 203035"/>
                    <a:gd name="connsiteY37" fmla="*/ 231024 h 231451"/>
                    <a:gd name="connsiteX38" fmla="*/ 202963 w 203035"/>
                    <a:gd name="connsiteY38" fmla="*/ 229998 h 231451"/>
                    <a:gd name="connsiteX39" fmla="*/ 165783 w 203035"/>
                    <a:gd name="connsiteY39" fmla="*/ 168459 h 231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03035" h="231451">
                      <a:moveTo>
                        <a:pt x="165783" y="168459"/>
                      </a:moveTo>
                      <a:cubicBezTo>
                        <a:pt x="163646" y="164898"/>
                        <a:pt x="161367" y="161480"/>
                        <a:pt x="159088" y="157918"/>
                      </a:cubicBezTo>
                      <a:cubicBezTo>
                        <a:pt x="159373" y="154315"/>
                        <a:pt x="159373" y="150695"/>
                        <a:pt x="159088" y="147092"/>
                      </a:cubicBezTo>
                      <a:cubicBezTo>
                        <a:pt x="159088" y="141679"/>
                        <a:pt x="159088" y="136123"/>
                        <a:pt x="159088" y="130710"/>
                      </a:cubicBezTo>
                      <a:cubicBezTo>
                        <a:pt x="159088" y="119884"/>
                        <a:pt x="159088" y="109057"/>
                        <a:pt x="160227" y="98374"/>
                      </a:cubicBezTo>
                      <a:cubicBezTo>
                        <a:pt x="160227" y="97744"/>
                        <a:pt x="159717" y="97234"/>
                        <a:pt x="159088" y="97234"/>
                      </a:cubicBezTo>
                      <a:cubicBezTo>
                        <a:pt x="158458" y="97234"/>
                        <a:pt x="157948" y="97745"/>
                        <a:pt x="157948" y="98374"/>
                      </a:cubicBezTo>
                      <a:cubicBezTo>
                        <a:pt x="157948" y="108915"/>
                        <a:pt x="156951" y="119599"/>
                        <a:pt x="156666" y="130140"/>
                      </a:cubicBezTo>
                      <a:cubicBezTo>
                        <a:pt x="156666" y="135411"/>
                        <a:pt x="156666" y="140681"/>
                        <a:pt x="156666" y="145952"/>
                      </a:cubicBezTo>
                      <a:cubicBezTo>
                        <a:pt x="156666" y="147947"/>
                        <a:pt x="156666" y="150368"/>
                        <a:pt x="156666" y="152790"/>
                      </a:cubicBezTo>
                      <a:cubicBezTo>
                        <a:pt x="147407" y="138545"/>
                        <a:pt x="137863" y="124300"/>
                        <a:pt x="128176" y="110055"/>
                      </a:cubicBezTo>
                      <a:cubicBezTo>
                        <a:pt x="125327" y="105923"/>
                        <a:pt x="122336" y="101935"/>
                        <a:pt x="119486" y="97946"/>
                      </a:cubicBezTo>
                      <a:cubicBezTo>
                        <a:pt x="117968" y="84132"/>
                        <a:pt x="117729" y="70208"/>
                        <a:pt x="118774" y="56350"/>
                      </a:cubicBezTo>
                      <a:cubicBezTo>
                        <a:pt x="118774" y="42106"/>
                        <a:pt x="118774" y="26721"/>
                        <a:pt x="119629" y="11906"/>
                      </a:cubicBezTo>
                      <a:cubicBezTo>
                        <a:pt x="119629" y="10482"/>
                        <a:pt x="117350" y="10482"/>
                        <a:pt x="117350" y="11906"/>
                      </a:cubicBezTo>
                      <a:cubicBezTo>
                        <a:pt x="117350" y="27291"/>
                        <a:pt x="116210" y="42676"/>
                        <a:pt x="115355" y="58060"/>
                      </a:cubicBezTo>
                      <a:cubicBezTo>
                        <a:pt x="114428" y="69003"/>
                        <a:pt x="114143" y="79990"/>
                        <a:pt x="114501" y="90966"/>
                      </a:cubicBezTo>
                      <a:cubicBezTo>
                        <a:pt x="91708" y="60054"/>
                        <a:pt x="67492" y="30140"/>
                        <a:pt x="43275" y="368"/>
                      </a:cubicBezTo>
                      <a:cubicBezTo>
                        <a:pt x="42421" y="-629"/>
                        <a:pt x="40711" y="368"/>
                        <a:pt x="41566" y="1792"/>
                      </a:cubicBezTo>
                      <a:cubicBezTo>
                        <a:pt x="56666" y="21023"/>
                        <a:pt x="71195" y="40681"/>
                        <a:pt x="85441" y="60624"/>
                      </a:cubicBezTo>
                      <a:cubicBezTo>
                        <a:pt x="57663" y="54072"/>
                        <a:pt x="29458" y="50368"/>
                        <a:pt x="1253" y="46379"/>
                      </a:cubicBezTo>
                      <a:cubicBezTo>
                        <a:pt x="-172" y="46379"/>
                        <a:pt x="-742" y="48374"/>
                        <a:pt x="1253" y="48658"/>
                      </a:cubicBezTo>
                      <a:cubicBezTo>
                        <a:pt x="31167" y="53217"/>
                        <a:pt x="60512" y="60624"/>
                        <a:pt x="89999" y="67177"/>
                      </a:cubicBezTo>
                      <a:lnTo>
                        <a:pt x="89999" y="67177"/>
                      </a:lnTo>
                      <a:cubicBezTo>
                        <a:pt x="101253" y="83132"/>
                        <a:pt x="112507" y="99086"/>
                        <a:pt x="123475" y="115183"/>
                      </a:cubicBezTo>
                      <a:lnTo>
                        <a:pt x="136865" y="134841"/>
                      </a:lnTo>
                      <a:lnTo>
                        <a:pt x="135726" y="134841"/>
                      </a:lnTo>
                      <a:lnTo>
                        <a:pt x="126466" y="133559"/>
                      </a:lnTo>
                      <a:lnTo>
                        <a:pt x="106808" y="131850"/>
                      </a:lnTo>
                      <a:cubicBezTo>
                        <a:pt x="93276" y="130710"/>
                        <a:pt x="79600" y="129998"/>
                        <a:pt x="65925" y="129286"/>
                      </a:cubicBezTo>
                      <a:cubicBezTo>
                        <a:pt x="64501" y="129286"/>
                        <a:pt x="64643" y="131565"/>
                        <a:pt x="65925" y="131565"/>
                      </a:cubicBezTo>
                      <a:cubicBezTo>
                        <a:pt x="79315" y="131565"/>
                        <a:pt x="92706" y="132847"/>
                        <a:pt x="105953" y="134271"/>
                      </a:cubicBezTo>
                      <a:lnTo>
                        <a:pt x="127179" y="136835"/>
                      </a:lnTo>
                      <a:lnTo>
                        <a:pt x="136296" y="137975"/>
                      </a:lnTo>
                      <a:lnTo>
                        <a:pt x="139002" y="137975"/>
                      </a:lnTo>
                      <a:cubicBezTo>
                        <a:pt x="146552" y="149086"/>
                        <a:pt x="154244" y="160198"/>
                        <a:pt x="161652" y="171309"/>
                      </a:cubicBezTo>
                      <a:cubicBezTo>
                        <a:pt x="175042" y="191109"/>
                        <a:pt x="187008" y="212192"/>
                        <a:pt x="201111" y="231138"/>
                      </a:cubicBezTo>
                      <a:cubicBezTo>
                        <a:pt x="201586" y="231550"/>
                        <a:pt x="202306" y="231499"/>
                        <a:pt x="202718" y="231024"/>
                      </a:cubicBezTo>
                      <a:cubicBezTo>
                        <a:pt x="202963" y="230743"/>
                        <a:pt x="203054" y="230359"/>
                        <a:pt x="202963" y="229998"/>
                      </a:cubicBezTo>
                      <a:cubicBezTo>
                        <a:pt x="191817" y="208757"/>
                        <a:pt x="179401" y="188207"/>
                        <a:pt x="165783" y="168459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CC7EF7B5-44D4-4AD1-B589-7627DF2CF0C1}"/>
                    </a:ext>
                  </a:extLst>
                </p:cNvPr>
                <p:cNvSpPr/>
                <p:nvPr/>
              </p:nvSpPr>
              <p:spPr>
                <a:xfrm>
                  <a:off x="6032505" y="3993122"/>
                  <a:ext cx="4186" cy="63502"/>
                </a:xfrm>
                <a:custGeom>
                  <a:avLst/>
                  <a:gdLst>
                    <a:gd name="connsiteX0" fmla="*/ 2795 w 4186"/>
                    <a:gd name="connsiteY0" fmla="*/ 47655 h 63502"/>
                    <a:gd name="connsiteX1" fmla="*/ 2795 w 4186"/>
                    <a:gd name="connsiteY1" fmla="*/ 32698 h 63502"/>
                    <a:gd name="connsiteX2" fmla="*/ 4077 w 4186"/>
                    <a:gd name="connsiteY2" fmla="*/ 1501 h 63502"/>
                    <a:gd name="connsiteX3" fmla="*/ 3405 w 4186"/>
                    <a:gd name="connsiteY3" fmla="*/ 36 h 63502"/>
                    <a:gd name="connsiteX4" fmla="*/ 1940 w 4186"/>
                    <a:gd name="connsiteY4" fmla="*/ 708 h 63502"/>
                    <a:gd name="connsiteX5" fmla="*/ 1940 w 4186"/>
                    <a:gd name="connsiteY5" fmla="*/ 1501 h 63502"/>
                    <a:gd name="connsiteX6" fmla="*/ 231 w 4186"/>
                    <a:gd name="connsiteY6" fmla="*/ 32413 h 63502"/>
                    <a:gd name="connsiteX7" fmla="*/ 231 w 4186"/>
                    <a:gd name="connsiteY7" fmla="*/ 47941 h 63502"/>
                    <a:gd name="connsiteX8" fmla="*/ 231 w 4186"/>
                    <a:gd name="connsiteY8" fmla="*/ 55063 h 63502"/>
                    <a:gd name="connsiteX9" fmla="*/ 231 w 4186"/>
                    <a:gd name="connsiteY9" fmla="*/ 62470 h 63502"/>
                    <a:gd name="connsiteX10" fmla="*/ 1228 w 4186"/>
                    <a:gd name="connsiteY10" fmla="*/ 63468 h 63502"/>
                    <a:gd name="connsiteX11" fmla="*/ 2225 w 4186"/>
                    <a:gd name="connsiteY11" fmla="*/ 62470 h 63502"/>
                    <a:gd name="connsiteX12" fmla="*/ 2225 w 4186"/>
                    <a:gd name="connsiteY12" fmla="*/ 55633 h 63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186" h="63502">
                      <a:moveTo>
                        <a:pt x="2795" y="47655"/>
                      </a:moveTo>
                      <a:cubicBezTo>
                        <a:pt x="2795" y="42669"/>
                        <a:pt x="2795" y="37684"/>
                        <a:pt x="2795" y="32698"/>
                      </a:cubicBezTo>
                      <a:cubicBezTo>
                        <a:pt x="2509" y="22282"/>
                        <a:pt x="2937" y="11859"/>
                        <a:pt x="4077" y="1501"/>
                      </a:cubicBezTo>
                      <a:cubicBezTo>
                        <a:pt x="4296" y="912"/>
                        <a:pt x="3995" y="256"/>
                        <a:pt x="3405" y="36"/>
                      </a:cubicBezTo>
                      <a:cubicBezTo>
                        <a:pt x="2815" y="-183"/>
                        <a:pt x="2159" y="118"/>
                        <a:pt x="1940" y="708"/>
                      </a:cubicBezTo>
                      <a:cubicBezTo>
                        <a:pt x="1845" y="964"/>
                        <a:pt x="1845" y="1245"/>
                        <a:pt x="1940" y="1501"/>
                      </a:cubicBezTo>
                      <a:cubicBezTo>
                        <a:pt x="1940" y="11900"/>
                        <a:pt x="800" y="22157"/>
                        <a:pt x="231" y="32413"/>
                      </a:cubicBezTo>
                      <a:cubicBezTo>
                        <a:pt x="231" y="37684"/>
                        <a:pt x="231" y="42812"/>
                        <a:pt x="231" y="47941"/>
                      </a:cubicBezTo>
                      <a:lnTo>
                        <a:pt x="231" y="55063"/>
                      </a:lnTo>
                      <a:cubicBezTo>
                        <a:pt x="-128" y="57519"/>
                        <a:pt x="-128" y="60015"/>
                        <a:pt x="231" y="62470"/>
                      </a:cubicBezTo>
                      <a:cubicBezTo>
                        <a:pt x="231" y="63021"/>
                        <a:pt x="677" y="63468"/>
                        <a:pt x="1228" y="63468"/>
                      </a:cubicBezTo>
                      <a:cubicBezTo>
                        <a:pt x="1779" y="63468"/>
                        <a:pt x="2225" y="63021"/>
                        <a:pt x="2225" y="62470"/>
                      </a:cubicBezTo>
                      <a:cubicBezTo>
                        <a:pt x="2582" y="60205"/>
                        <a:pt x="2582" y="57898"/>
                        <a:pt x="2225" y="55633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DC5CE4D4-9271-40F8-B6EC-1CEBBFC50A2D}"/>
                    </a:ext>
                  </a:extLst>
                </p:cNvPr>
                <p:cNvSpPr/>
                <p:nvPr/>
              </p:nvSpPr>
              <p:spPr>
                <a:xfrm>
                  <a:off x="5949868" y="4087821"/>
                  <a:ext cx="57081" cy="7415"/>
                </a:xfrm>
                <a:custGeom>
                  <a:avLst/>
                  <a:gdLst>
                    <a:gd name="connsiteX0" fmla="*/ 56229 w 57081"/>
                    <a:gd name="connsiteY0" fmla="*/ 5663 h 7415"/>
                    <a:gd name="connsiteX1" fmla="*/ 29591 w 57081"/>
                    <a:gd name="connsiteY1" fmla="*/ 2956 h 7415"/>
                    <a:gd name="connsiteX2" fmla="*/ 1101 w 57081"/>
                    <a:gd name="connsiteY2" fmla="*/ -35 h 7415"/>
                    <a:gd name="connsiteX3" fmla="*/ -38 w 57081"/>
                    <a:gd name="connsiteY3" fmla="*/ 1104 h 7415"/>
                    <a:gd name="connsiteX4" fmla="*/ 1101 w 57081"/>
                    <a:gd name="connsiteY4" fmla="*/ 2244 h 7415"/>
                    <a:gd name="connsiteX5" fmla="*/ 56942 w 57081"/>
                    <a:gd name="connsiteY5" fmla="*/ 7372 h 7415"/>
                    <a:gd name="connsiteX6" fmla="*/ 56229 w 57081"/>
                    <a:gd name="connsiteY6" fmla="*/ 5663 h 7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081" h="7415">
                      <a:moveTo>
                        <a:pt x="56229" y="5663"/>
                      </a:moveTo>
                      <a:cubicBezTo>
                        <a:pt x="47398" y="4096"/>
                        <a:pt x="38423" y="3668"/>
                        <a:pt x="29591" y="2956"/>
                      </a:cubicBezTo>
                      <a:cubicBezTo>
                        <a:pt x="20759" y="2244"/>
                        <a:pt x="10218" y="1247"/>
                        <a:pt x="1101" y="-35"/>
                      </a:cubicBezTo>
                      <a:cubicBezTo>
                        <a:pt x="472" y="-35"/>
                        <a:pt x="-38" y="475"/>
                        <a:pt x="-38" y="1104"/>
                      </a:cubicBezTo>
                      <a:cubicBezTo>
                        <a:pt x="-38" y="1734"/>
                        <a:pt x="472" y="2244"/>
                        <a:pt x="1101" y="2244"/>
                      </a:cubicBezTo>
                      <a:cubicBezTo>
                        <a:pt x="19762" y="3384"/>
                        <a:pt x="38281" y="6802"/>
                        <a:pt x="56942" y="7372"/>
                      </a:cubicBezTo>
                      <a:cubicBezTo>
                        <a:pt x="57084" y="7515"/>
                        <a:pt x="57227" y="5805"/>
                        <a:pt x="56229" y="5663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9AB27676-E934-4E38-BCD4-D7610EC66AAA}"/>
                    </a:ext>
                  </a:extLst>
                </p:cNvPr>
                <p:cNvSpPr/>
                <p:nvPr/>
              </p:nvSpPr>
              <p:spPr>
                <a:xfrm>
                  <a:off x="6079742" y="4093019"/>
                  <a:ext cx="1536" cy="35827"/>
                </a:xfrm>
                <a:custGeom>
                  <a:avLst/>
                  <a:gdLst>
                    <a:gd name="connsiteX0" fmla="*/ 430 w 1536"/>
                    <a:gd name="connsiteY0" fmla="*/ 1177 h 35827"/>
                    <a:gd name="connsiteX1" fmla="*/ 430 w 1536"/>
                    <a:gd name="connsiteY1" fmla="*/ 6163 h 35827"/>
                    <a:gd name="connsiteX2" fmla="*/ 430 w 1536"/>
                    <a:gd name="connsiteY2" fmla="*/ 19126 h 35827"/>
                    <a:gd name="connsiteX3" fmla="*/ 430 w 1536"/>
                    <a:gd name="connsiteY3" fmla="*/ 28100 h 35827"/>
                    <a:gd name="connsiteX4" fmla="*/ 430 w 1536"/>
                    <a:gd name="connsiteY4" fmla="*/ 35793 h 35827"/>
                    <a:gd name="connsiteX5" fmla="*/ 1285 w 1536"/>
                    <a:gd name="connsiteY5" fmla="*/ 35792 h 35827"/>
                    <a:gd name="connsiteX6" fmla="*/ 1285 w 1536"/>
                    <a:gd name="connsiteY6" fmla="*/ 32088 h 35827"/>
                    <a:gd name="connsiteX7" fmla="*/ 1285 w 1536"/>
                    <a:gd name="connsiteY7" fmla="*/ 27957 h 35827"/>
                    <a:gd name="connsiteX8" fmla="*/ 1285 w 1536"/>
                    <a:gd name="connsiteY8" fmla="*/ 19126 h 35827"/>
                    <a:gd name="connsiteX9" fmla="*/ 1285 w 1536"/>
                    <a:gd name="connsiteY9" fmla="*/ 10151 h 35827"/>
                    <a:gd name="connsiteX10" fmla="*/ 1285 w 1536"/>
                    <a:gd name="connsiteY10" fmla="*/ 6163 h 35827"/>
                    <a:gd name="connsiteX11" fmla="*/ 1285 w 1536"/>
                    <a:gd name="connsiteY11" fmla="*/ 1177 h 35827"/>
                    <a:gd name="connsiteX12" fmla="*/ 430 w 1536"/>
                    <a:gd name="connsiteY12" fmla="*/ 1177 h 35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36" h="35827">
                      <a:moveTo>
                        <a:pt x="430" y="1177"/>
                      </a:moveTo>
                      <a:cubicBezTo>
                        <a:pt x="1142" y="2174"/>
                        <a:pt x="430" y="5023"/>
                        <a:pt x="430" y="6163"/>
                      </a:cubicBezTo>
                      <a:lnTo>
                        <a:pt x="430" y="19126"/>
                      </a:lnTo>
                      <a:cubicBezTo>
                        <a:pt x="430" y="22117"/>
                        <a:pt x="430" y="25108"/>
                        <a:pt x="430" y="28100"/>
                      </a:cubicBezTo>
                      <a:cubicBezTo>
                        <a:pt x="-69" y="30640"/>
                        <a:pt x="-69" y="33252"/>
                        <a:pt x="430" y="35793"/>
                      </a:cubicBezTo>
                      <a:cubicBezTo>
                        <a:pt x="430" y="35792"/>
                        <a:pt x="1142" y="35792"/>
                        <a:pt x="1285" y="35792"/>
                      </a:cubicBezTo>
                      <a:cubicBezTo>
                        <a:pt x="1570" y="34574"/>
                        <a:pt x="1570" y="33306"/>
                        <a:pt x="1285" y="32088"/>
                      </a:cubicBezTo>
                      <a:cubicBezTo>
                        <a:pt x="1211" y="30712"/>
                        <a:pt x="1211" y="29333"/>
                        <a:pt x="1285" y="27957"/>
                      </a:cubicBezTo>
                      <a:lnTo>
                        <a:pt x="1285" y="19126"/>
                      </a:lnTo>
                      <a:cubicBezTo>
                        <a:pt x="1285" y="16134"/>
                        <a:pt x="1285" y="13142"/>
                        <a:pt x="1285" y="10151"/>
                      </a:cubicBezTo>
                      <a:lnTo>
                        <a:pt x="1285" y="6163"/>
                      </a:lnTo>
                      <a:cubicBezTo>
                        <a:pt x="1285" y="4881"/>
                        <a:pt x="1285" y="2174"/>
                        <a:pt x="1285" y="1177"/>
                      </a:cubicBezTo>
                      <a:cubicBezTo>
                        <a:pt x="1285" y="179"/>
                        <a:pt x="-995" y="-960"/>
                        <a:pt x="430" y="1177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5" name="Freeform: Shape 144">
                  <a:extLst>
                    <a:ext uri="{FF2B5EF4-FFF2-40B4-BE49-F238E27FC236}">
                      <a16:creationId xmlns:a16="http://schemas.microsoft.com/office/drawing/2014/main" id="{8C33276F-9378-4646-A9F2-6BE5E7F14367}"/>
                    </a:ext>
                  </a:extLst>
                </p:cNvPr>
                <p:cNvSpPr/>
                <p:nvPr/>
              </p:nvSpPr>
              <p:spPr>
                <a:xfrm>
                  <a:off x="5574082" y="4607972"/>
                  <a:ext cx="406233" cy="721264"/>
                </a:xfrm>
                <a:custGeom>
                  <a:avLst/>
                  <a:gdLst>
                    <a:gd name="connsiteX0" fmla="*/ 405804 w 406233"/>
                    <a:gd name="connsiteY0" fmla="*/ 93492 h 721264"/>
                    <a:gd name="connsiteX1" fmla="*/ 244835 w 406233"/>
                    <a:gd name="connsiteY1" fmla="*/ 44 h 721264"/>
                    <a:gd name="connsiteX2" fmla="*/ 129023 w 406233"/>
                    <a:gd name="connsiteY2" fmla="*/ 85514 h 721264"/>
                    <a:gd name="connsiteX3" fmla="*/ 102099 w 406233"/>
                    <a:gd name="connsiteY3" fmla="*/ 161726 h 721264"/>
                    <a:gd name="connsiteX4" fmla="*/ 73610 w 406233"/>
                    <a:gd name="connsiteY4" fmla="*/ 266712 h 721264"/>
                    <a:gd name="connsiteX5" fmla="*/ 29450 w 406233"/>
                    <a:gd name="connsiteY5" fmla="*/ 476114 h 721264"/>
                    <a:gd name="connsiteX6" fmla="*/ 11501 w 406233"/>
                    <a:gd name="connsiteY6" fmla="*/ 594063 h 721264"/>
                    <a:gd name="connsiteX7" fmla="*/ -38 w 406233"/>
                    <a:gd name="connsiteY7" fmla="*/ 714862 h 721264"/>
                    <a:gd name="connsiteX8" fmla="*/ 6130 w 406233"/>
                    <a:gd name="connsiteY8" fmla="*/ 721228 h 721264"/>
                    <a:gd name="connsiteX9" fmla="*/ 12356 w 406233"/>
                    <a:gd name="connsiteY9" fmla="*/ 716286 h 721264"/>
                    <a:gd name="connsiteX10" fmla="*/ 26601 w 406233"/>
                    <a:gd name="connsiteY10" fmla="*/ 615858 h 721264"/>
                    <a:gd name="connsiteX11" fmla="*/ 42128 w 406233"/>
                    <a:gd name="connsiteY11" fmla="*/ 515430 h 721264"/>
                    <a:gd name="connsiteX12" fmla="*/ 81729 w 406233"/>
                    <a:gd name="connsiteY12" fmla="*/ 315999 h 721264"/>
                    <a:gd name="connsiteX13" fmla="*/ 130020 w 406233"/>
                    <a:gd name="connsiteY13" fmla="*/ 129247 h 721264"/>
                    <a:gd name="connsiteX14" fmla="*/ 214778 w 406233"/>
                    <a:gd name="connsiteY14" fmla="*/ 19132 h 721264"/>
                    <a:gd name="connsiteX15" fmla="*/ 403810 w 406233"/>
                    <a:gd name="connsiteY15" fmla="*/ 95344 h 721264"/>
                    <a:gd name="connsiteX16" fmla="*/ 405804 w 406233"/>
                    <a:gd name="connsiteY16" fmla="*/ 93492 h 721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06233" h="721264">
                      <a:moveTo>
                        <a:pt x="405804" y="93492"/>
                      </a:moveTo>
                      <a:cubicBezTo>
                        <a:pt x="356232" y="56312"/>
                        <a:pt x="311645" y="2751"/>
                        <a:pt x="244835" y="44"/>
                      </a:cubicBezTo>
                      <a:cubicBezTo>
                        <a:pt x="189707" y="-2093"/>
                        <a:pt x="151102" y="39361"/>
                        <a:pt x="129023" y="85514"/>
                      </a:cubicBezTo>
                      <a:cubicBezTo>
                        <a:pt x="117981" y="110140"/>
                        <a:pt x="108977" y="135629"/>
                        <a:pt x="102099" y="161726"/>
                      </a:cubicBezTo>
                      <a:cubicBezTo>
                        <a:pt x="92128" y="196484"/>
                        <a:pt x="82631" y="231479"/>
                        <a:pt x="73610" y="266712"/>
                      </a:cubicBezTo>
                      <a:cubicBezTo>
                        <a:pt x="56421" y="335942"/>
                        <a:pt x="41700" y="405744"/>
                        <a:pt x="29450" y="476114"/>
                      </a:cubicBezTo>
                      <a:cubicBezTo>
                        <a:pt x="22755" y="515288"/>
                        <a:pt x="16487" y="554604"/>
                        <a:pt x="11501" y="594063"/>
                      </a:cubicBezTo>
                      <a:cubicBezTo>
                        <a:pt x="5238" y="634062"/>
                        <a:pt x="1385" y="674401"/>
                        <a:pt x="-38" y="714862"/>
                      </a:cubicBezTo>
                      <a:cubicBezTo>
                        <a:pt x="-92" y="718323"/>
                        <a:pt x="2669" y="721174"/>
                        <a:pt x="6130" y="721228"/>
                      </a:cubicBezTo>
                      <a:cubicBezTo>
                        <a:pt x="9118" y="721276"/>
                        <a:pt x="11724" y="719207"/>
                        <a:pt x="12356" y="716286"/>
                      </a:cubicBezTo>
                      <a:cubicBezTo>
                        <a:pt x="19051" y="683237"/>
                        <a:pt x="21900" y="649192"/>
                        <a:pt x="26601" y="615858"/>
                      </a:cubicBezTo>
                      <a:cubicBezTo>
                        <a:pt x="31302" y="582525"/>
                        <a:pt x="36572" y="548764"/>
                        <a:pt x="42128" y="515430"/>
                      </a:cubicBezTo>
                      <a:cubicBezTo>
                        <a:pt x="53524" y="448954"/>
                        <a:pt x="66724" y="382476"/>
                        <a:pt x="81729" y="315999"/>
                      </a:cubicBezTo>
                      <a:cubicBezTo>
                        <a:pt x="95974" y="253464"/>
                        <a:pt x="110219" y="190073"/>
                        <a:pt x="130020" y="129247"/>
                      </a:cubicBezTo>
                      <a:cubicBezTo>
                        <a:pt x="144265" y="85657"/>
                        <a:pt x="167627" y="34802"/>
                        <a:pt x="214778" y="19132"/>
                      </a:cubicBezTo>
                      <a:cubicBezTo>
                        <a:pt x="286003" y="-4657"/>
                        <a:pt x="351388" y="55884"/>
                        <a:pt x="403810" y="95344"/>
                      </a:cubicBezTo>
                      <a:cubicBezTo>
                        <a:pt x="405377" y="96056"/>
                        <a:pt x="406944" y="94346"/>
                        <a:pt x="405804" y="93492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6" name="Freeform: Shape 145">
                  <a:extLst>
                    <a:ext uri="{FF2B5EF4-FFF2-40B4-BE49-F238E27FC236}">
                      <a16:creationId xmlns:a16="http://schemas.microsoft.com/office/drawing/2014/main" id="{CC64791B-3851-4209-82CE-B749F340010E}"/>
                    </a:ext>
                  </a:extLst>
                </p:cNvPr>
                <p:cNvSpPr/>
                <p:nvPr/>
              </p:nvSpPr>
              <p:spPr>
                <a:xfrm>
                  <a:off x="5757167" y="4505824"/>
                  <a:ext cx="506229" cy="705219"/>
                </a:xfrm>
                <a:custGeom>
                  <a:avLst/>
                  <a:gdLst>
                    <a:gd name="connsiteX0" fmla="*/ 171438 w 506229"/>
                    <a:gd name="connsiteY0" fmla="*/ 160026 h 705219"/>
                    <a:gd name="connsiteX1" fmla="*/ 191808 w 506229"/>
                    <a:gd name="connsiteY1" fmla="*/ 3331 h 705219"/>
                    <a:gd name="connsiteX2" fmla="*/ 499644 w 506229"/>
                    <a:gd name="connsiteY2" fmla="*/ 705185 h 705219"/>
                    <a:gd name="connsiteX3" fmla="*/ 151067 w 506229"/>
                    <a:gd name="connsiteY3" fmla="*/ 470426 h 705219"/>
                    <a:gd name="connsiteX4" fmla="*/ 30411 w 506229"/>
                    <a:gd name="connsiteY4" fmla="*/ 141935 h 705219"/>
                    <a:gd name="connsiteX5" fmla="*/ 171438 w 506229"/>
                    <a:gd name="connsiteY5" fmla="*/ 160026 h 705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06229" h="705219">
                      <a:moveTo>
                        <a:pt x="171438" y="160026"/>
                      </a:moveTo>
                      <a:cubicBezTo>
                        <a:pt x="171438" y="160026"/>
                        <a:pt x="125569" y="29399"/>
                        <a:pt x="191808" y="3331"/>
                      </a:cubicBezTo>
                      <a:cubicBezTo>
                        <a:pt x="291524" y="-34989"/>
                        <a:pt x="550499" y="257320"/>
                        <a:pt x="499644" y="705185"/>
                      </a:cubicBezTo>
                      <a:cubicBezTo>
                        <a:pt x="499644" y="705185"/>
                        <a:pt x="299216" y="594786"/>
                        <a:pt x="151067" y="470426"/>
                      </a:cubicBezTo>
                      <a:cubicBezTo>
                        <a:pt x="2919" y="346067"/>
                        <a:pt x="-34119" y="183816"/>
                        <a:pt x="30411" y="141935"/>
                      </a:cubicBezTo>
                      <a:cubicBezTo>
                        <a:pt x="94942" y="100055"/>
                        <a:pt x="171438" y="160026"/>
                        <a:pt x="171438" y="16002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id="{7C3E9567-3D21-4EA5-B747-E2F48EE412C1}"/>
                    </a:ext>
                  </a:extLst>
                </p:cNvPr>
                <p:cNvSpPr/>
                <p:nvPr/>
              </p:nvSpPr>
              <p:spPr>
                <a:xfrm>
                  <a:off x="5888520" y="4643712"/>
                  <a:ext cx="338522" cy="475879"/>
                </a:xfrm>
                <a:custGeom>
                  <a:avLst/>
                  <a:gdLst>
                    <a:gd name="connsiteX0" fmla="*/ 338376 w 338522"/>
                    <a:gd name="connsiteY0" fmla="*/ 471713 h 475879"/>
                    <a:gd name="connsiteX1" fmla="*/ 314302 w 338522"/>
                    <a:gd name="connsiteY1" fmla="*/ 426556 h 475879"/>
                    <a:gd name="connsiteX2" fmla="*/ 288376 w 338522"/>
                    <a:gd name="connsiteY2" fmla="*/ 380830 h 475879"/>
                    <a:gd name="connsiteX3" fmla="*/ 236382 w 338522"/>
                    <a:gd name="connsiteY3" fmla="*/ 292511 h 475879"/>
                    <a:gd name="connsiteX4" fmla="*/ 227692 w 338522"/>
                    <a:gd name="connsiteY4" fmla="*/ 278265 h 475879"/>
                    <a:gd name="connsiteX5" fmla="*/ 228689 w 338522"/>
                    <a:gd name="connsiteY5" fmla="*/ 272994 h 475879"/>
                    <a:gd name="connsiteX6" fmla="*/ 231681 w 338522"/>
                    <a:gd name="connsiteY6" fmla="*/ 260032 h 475879"/>
                    <a:gd name="connsiteX7" fmla="*/ 237379 w 338522"/>
                    <a:gd name="connsiteY7" fmla="*/ 230687 h 475879"/>
                    <a:gd name="connsiteX8" fmla="*/ 249487 w 338522"/>
                    <a:gd name="connsiteY8" fmla="*/ 173707 h 475879"/>
                    <a:gd name="connsiteX9" fmla="*/ 247350 w 338522"/>
                    <a:gd name="connsiteY9" fmla="*/ 173707 h 475879"/>
                    <a:gd name="connsiteX10" fmla="*/ 231538 w 338522"/>
                    <a:gd name="connsiteY10" fmla="*/ 230687 h 475879"/>
                    <a:gd name="connsiteX11" fmla="*/ 223276 w 338522"/>
                    <a:gd name="connsiteY11" fmla="*/ 258465 h 475879"/>
                    <a:gd name="connsiteX12" fmla="*/ 220712 w 338522"/>
                    <a:gd name="connsiteY12" fmla="*/ 268009 h 475879"/>
                    <a:gd name="connsiteX13" fmla="*/ 154330 w 338522"/>
                    <a:gd name="connsiteY13" fmla="*/ 164732 h 475879"/>
                    <a:gd name="connsiteX14" fmla="*/ 156752 w 338522"/>
                    <a:gd name="connsiteY14" fmla="*/ 150487 h 475879"/>
                    <a:gd name="connsiteX15" fmla="*/ 159031 w 338522"/>
                    <a:gd name="connsiteY15" fmla="*/ 130829 h 475879"/>
                    <a:gd name="connsiteX16" fmla="*/ 164586 w 338522"/>
                    <a:gd name="connsiteY16" fmla="*/ 86669 h 475879"/>
                    <a:gd name="connsiteX17" fmla="*/ 180256 w 338522"/>
                    <a:gd name="connsiteY17" fmla="*/ 1199 h 475879"/>
                    <a:gd name="connsiteX18" fmla="*/ 178119 w 338522"/>
                    <a:gd name="connsiteY18" fmla="*/ 1199 h 475879"/>
                    <a:gd name="connsiteX19" fmla="*/ 157749 w 338522"/>
                    <a:gd name="connsiteY19" fmla="*/ 86669 h 475879"/>
                    <a:gd name="connsiteX20" fmla="*/ 150769 w 338522"/>
                    <a:gd name="connsiteY20" fmla="*/ 129404 h 475879"/>
                    <a:gd name="connsiteX21" fmla="*/ 148347 w 338522"/>
                    <a:gd name="connsiteY21" fmla="*/ 150772 h 475879"/>
                    <a:gd name="connsiteX22" fmla="*/ 147492 w 338522"/>
                    <a:gd name="connsiteY22" fmla="*/ 157182 h 475879"/>
                    <a:gd name="connsiteX23" fmla="*/ 125697 w 338522"/>
                    <a:gd name="connsiteY23" fmla="*/ 126982 h 475879"/>
                    <a:gd name="connsiteX24" fmla="*/ 54472 w 338522"/>
                    <a:gd name="connsiteY24" fmla="*/ 38093 h 475879"/>
                    <a:gd name="connsiteX25" fmla="*/ 52620 w 338522"/>
                    <a:gd name="connsiteY25" fmla="*/ 39375 h 475879"/>
                    <a:gd name="connsiteX26" fmla="*/ 165441 w 338522"/>
                    <a:gd name="connsiteY26" fmla="*/ 204048 h 475879"/>
                    <a:gd name="connsiteX27" fmla="*/ 184957 w 338522"/>
                    <a:gd name="connsiteY27" fmla="*/ 235815 h 475879"/>
                    <a:gd name="connsiteX28" fmla="*/ 178404 w 338522"/>
                    <a:gd name="connsiteY28" fmla="*/ 234960 h 475879"/>
                    <a:gd name="connsiteX29" fmla="*/ 153190 w 338522"/>
                    <a:gd name="connsiteY29" fmla="*/ 232538 h 475879"/>
                    <a:gd name="connsiteX30" fmla="*/ 102478 w 338522"/>
                    <a:gd name="connsiteY30" fmla="*/ 228123 h 475879"/>
                    <a:gd name="connsiteX31" fmla="*/ 1196 w 338522"/>
                    <a:gd name="connsiteY31" fmla="*/ 219861 h 475879"/>
                    <a:gd name="connsiteX32" fmla="*/ 1196 w 338522"/>
                    <a:gd name="connsiteY32" fmla="*/ 221997 h 475879"/>
                    <a:gd name="connsiteX33" fmla="*/ 103332 w 338522"/>
                    <a:gd name="connsiteY33" fmla="*/ 236242 h 475879"/>
                    <a:gd name="connsiteX34" fmla="*/ 153617 w 338522"/>
                    <a:gd name="connsiteY34" fmla="*/ 243080 h 475879"/>
                    <a:gd name="connsiteX35" fmla="*/ 192222 w 338522"/>
                    <a:gd name="connsiteY35" fmla="*/ 246926 h 475879"/>
                    <a:gd name="connsiteX36" fmla="*/ 232108 w 338522"/>
                    <a:gd name="connsiteY36" fmla="*/ 311599 h 475879"/>
                    <a:gd name="connsiteX37" fmla="*/ 223133 w 338522"/>
                    <a:gd name="connsiteY37" fmla="*/ 311599 h 475879"/>
                    <a:gd name="connsiteX38" fmla="*/ 174843 w 338522"/>
                    <a:gd name="connsiteY38" fmla="*/ 311599 h 475879"/>
                    <a:gd name="connsiteX39" fmla="*/ 109600 w 338522"/>
                    <a:gd name="connsiteY39" fmla="*/ 311599 h 475879"/>
                    <a:gd name="connsiteX40" fmla="*/ 109600 w 338522"/>
                    <a:gd name="connsiteY40" fmla="*/ 313736 h 475879"/>
                    <a:gd name="connsiteX41" fmla="*/ 175698 w 338522"/>
                    <a:gd name="connsiteY41" fmla="*/ 316300 h 475879"/>
                    <a:gd name="connsiteX42" fmla="*/ 207036 w 338522"/>
                    <a:gd name="connsiteY42" fmla="*/ 318151 h 475879"/>
                    <a:gd name="connsiteX43" fmla="*/ 222706 w 338522"/>
                    <a:gd name="connsiteY43" fmla="*/ 319291 h 475879"/>
                    <a:gd name="connsiteX44" fmla="*/ 236951 w 338522"/>
                    <a:gd name="connsiteY44" fmla="*/ 319291 h 475879"/>
                    <a:gd name="connsiteX45" fmla="*/ 270855 w 338522"/>
                    <a:gd name="connsiteY45" fmla="*/ 374277 h 475879"/>
                    <a:gd name="connsiteX46" fmla="*/ 302479 w 338522"/>
                    <a:gd name="connsiteY46" fmla="*/ 424847 h 475879"/>
                    <a:gd name="connsiteX47" fmla="*/ 336525 w 338522"/>
                    <a:gd name="connsiteY47" fmla="*/ 475844 h 475879"/>
                    <a:gd name="connsiteX48" fmla="*/ 338376 w 338522"/>
                    <a:gd name="connsiteY48" fmla="*/ 471713 h 475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338522" h="475879">
                      <a:moveTo>
                        <a:pt x="338376" y="471713"/>
                      </a:moveTo>
                      <a:cubicBezTo>
                        <a:pt x="331487" y="456083"/>
                        <a:pt x="323439" y="440989"/>
                        <a:pt x="314302" y="426556"/>
                      </a:cubicBezTo>
                      <a:cubicBezTo>
                        <a:pt x="305755" y="411172"/>
                        <a:pt x="297208" y="395929"/>
                        <a:pt x="288376" y="380830"/>
                      </a:cubicBezTo>
                      <a:cubicBezTo>
                        <a:pt x="271139" y="351342"/>
                        <a:pt x="254045" y="321855"/>
                        <a:pt x="236382" y="292511"/>
                      </a:cubicBezTo>
                      <a:lnTo>
                        <a:pt x="227692" y="278265"/>
                      </a:lnTo>
                      <a:cubicBezTo>
                        <a:pt x="227692" y="276556"/>
                        <a:pt x="228404" y="274704"/>
                        <a:pt x="228689" y="272994"/>
                      </a:cubicBezTo>
                      <a:lnTo>
                        <a:pt x="231681" y="260032"/>
                      </a:lnTo>
                      <a:cubicBezTo>
                        <a:pt x="233960" y="250345"/>
                        <a:pt x="235669" y="240516"/>
                        <a:pt x="237379" y="230687"/>
                      </a:cubicBezTo>
                      <a:cubicBezTo>
                        <a:pt x="241082" y="211598"/>
                        <a:pt x="244359" y="192225"/>
                        <a:pt x="249487" y="173707"/>
                      </a:cubicBezTo>
                      <a:cubicBezTo>
                        <a:pt x="249487" y="172424"/>
                        <a:pt x="247635" y="171997"/>
                        <a:pt x="247350" y="173707"/>
                      </a:cubicBezTo>
                      <a:cubicBezTo>
                        <a:pt x="243219" y="192795"/>
                        <a:pt x="237094" y="211741"/>
                        <a:pt x="231538" y="230687"/>
                      </a:cubicBezTo>
                      <a:cubicBezTo>
                        <a:pt x="228689" y="239946"/>
                        <a:pt x="225698" y="249063"/>
                        <a:pt x="223276" y="258465"/>
                      </a:cubicBezTo>
                      <a:lnTo>
                        <a:pt x="220712" y="268009"/>
                      </a:lnTo>
                      <a:cubicBezTo>
                        <a:pt x="199487" y="233108"/>
                        <a:pt x="177977" y="198350"/>
                        <a:pt x="154330" y="164732"/>
                      </a:cubicBezTo>
                      <a:cubicBezTo>
                        <a:pt x="155858" y="160135"/>
                        <a:pt x="156674" y="155331"/>
                        <a:pt x="156752" y="150487"/>
                      </a:cubicBezTo>
                      <a:cubicBezTo>
                        <a:pt x="157464" y="143934"/>
                        <a:pt x="158176" y="137382"/>
                        <a:pt x="159031" y="130829"/>
                      </a:cubicBezTo>
                      <a:cubicBezTo>
                        <a:pt x="160740" y="116584"/>
                        <a:pt x="162450" y="101342"/>
                        <a:pt x="164586" y="86669"/>
                      </a:cubicBezTo>
                      <a:cubicBezTo>
                        <a:pt x="168860" y="58179"/>
                        <a:pt x="173134" y="29689"/>
                        <a:pt x="180256" y="1199"/>
                      </a:cubicBezTo>
                      <a:cubicBezTo>
                        <a:pt x="180256" y="-226"/>
                        <a:pt x="178404" y="-653"/>
                        <a:pt x="178119" y="1199"/>
                      </a:cubicBezTo>
                      <a:cubicBezTo>
                        <a:pt x="170854" y="29689"/>
                        <a:pt x="163162" y="58179"/>
                        <a:pt x="157749" y="86669"/>
                      </a:cubicBezTo>
                      <a:cubicBezTo>
                        <a:pt x="155185" y="100914"/>
                        <a:pt x="152621" y="115159"/>
                        <a:pt x="150769" y="129404"/>
                      </a:cubicBezTo>
                      <a:cubicBezTo>
                        <a:pt x="149914" y="136527"/>
                        <a:pt x="149059" y="143649"/>
                        <a:pt x="148347" y="150772"/>
                      </a:cubicBezTo>
                      <a:cubicBezTo>
                        <a:pt x="148347" y="152766"/>
                        <a:pt x="148347" y="155045"/>
                        <a:pt x="147492" y="157182"/>
                      </a:cubicBezTo>
                      <a:cubicBezTo>
                        <a:pt x="140370" y="147068"/>
                        <a:pt x="133247" y="136812"/>
                        <a:pt x="125697" y="126982"/>
                      </a:cubicBezTo>
                      <a:cubicBezTo>
                        <a:pt x="102763" y="96783"/>
                        <a:pt x="78973" y="67438"/>
                        <a:pt x="54472" y="38093"/>
                      </a:cubicBezTo>
                      <a:cubicBezTo>
                        <a:pt x="53617" y="36954"/>
                        <a:pt x="51623" y="38093"/>
                        <a:pt x="52620" y="39375"/>
                      </a:cubicBezTo>
                      <a:cubicBezTo>
                        <a:pt x="93645" y="91845"/>
                        <a:pt x="131327" y="146844"/>
                        <a:pt x="165441" y="204048"/>
                      </a:cubicBezTo>
                      <a:lnTo>
                        <a:pt x="184957" y="235815"/>
                      </a:lnTo>
                      <a:lnTo>
                        <a:pt x="178404" y="234960"/>
                      </a:lnTo>
                      <a:cubicBezTo>
                        <a:pt x="170000" y="233820"/>
                        <a:pt x="161595" y="233393"/>
                        <a:pt x="153190" y="232538"/>
                      </a:cubicBezTo>
                      <a:lnTo>
                        <a:pt x="102478" y="228123"/>
                      </a:lnTo>
                      <a:cubicBezTo>
                        <a:pt x="68717" y="225416"/>
                        <a:pt x="34814" y="223422"/>
                        <a:pt x="1196" y="219861"/>
                      </a:cubicBezTo>
                      <a:cubicBezTo>
                        <a:pt x="-229" y="219861"/>
                        <a:pt x="-656" y="221855"/>
                        <a:pt x="1196" y="221997"/>
                      </a:cubicBezTo>
                      <a:cubicBezTo>
                        <a:pt x="35384" y="225986"/>
                        <a:pt x="69287" y="231399"/>
                        <a:pt x="103332" y="236242"/>
                      </a:cubicBezTo>
                      <a:cubicBezTo>
                        <a:pt x="120142" y="238664"/>
                        <a:pt x="136808" y="240943"/>
                        <a:pt x="153617" y="243080"/>
                      </a:cubicBezTo>
                      <a:cubicBezTo>
                        <a:pt x="166331" y="245608"/>
                        <a:pt x="179259" y="246896"/>
                        <a:pt x="192222" y="246926"/>
                      </a:cubicBezTo>
                      <a:cubicBezTo>
                        <a:pt x="205470" y="268578"/>
                        <a:pt x="218860" y="289661"/>
                        <a:pt x="232108" y="311599"/>
                      </a:cubicBezTo>
                      <a:cubicBezTo>
                        <a:pt x="229117" y="311599"/>
                        <a:pt x="225983" y="311599"/>
                        <a:pt x="223133" y="311599"/>
                      </a:cubicBezTo>
                      <a:lnTo>
                        <a:pt x="174843" y="311599"/>
                      </a:lnTo>
                      <a:cubicBezTo>
                        <a:pt x="153048" y="311599"/>
                        <a:pt x="131253" y="311599"/>
                        <a:pt x="109600" y="311599"/>
                      </a:cubicBezTo>
                      <a:cubicBezTo>
                        <a:pt x="108034" y="311599"/>
                        <a:pt x="108318" y="313736"/>
                        <a:pt x="109600" y="313736"/>
                      </a:cubicBezTo>
                      <a:cubicBezTo>
                        <a:pt x="131680" y="313736"/>
                        <a:pt x="153617" y="315160"/>
                        <a:pt x="175698" y="316300"/>
                      </a:cubicBezTo>
                      <a:lnTo>
                        <a:pt x="207036" y="318151"/>
                      </a:lnTo>
                      <a:lnTo>
                        <a:pt x="222706" y="319291"/>
                      </a:lnTo>
                      <a:cubicBezTo>
                        <a:pt x="227392" y="320379"/>
                        <a:pt x="232265" y="320379"/>
                        <a:pt x="236951" y="319291"/>
                      </a:cubicBezTo>
                      <a:lnTo>
                        <a:pt x="270855" y="374277"/>
                      </a:lnTo>
                      <a:cubicBezTo>
                        <a:pt x="281254" y="391229"/>
                        <a:pt x="291795" y="408038"/>
                        <a:pt x="302479" y="424847"/>
                      </a:cubicBezTo>
                      <a:cubicBezTo>
                        <a:pt x="312548" y="442666"/>
                        <a:pt x="323928" y="459712"/>
                        <a:pt x="336525" y="475844"/>
                      </a:cubicBezTo>
                      <a:cubicBezTo>
                        <a:pt x="337094" y="473850"/>
                        <a:pt x="338946" y="473138"/>
                        <a:pt x="338376" y="471713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8" name="Freeform: Shape 147">
                  <a:extLst>
                    <a:ext uri="{FF2B5EF4-FFF2-40B4-BE49-F238E27FC236}">
                      <a16:creationId xmlns:a16="http://schemas.microsoft.com/office/drawing/2014/main" id="{BE8D9F27-CE31-40E5-9EF9-4FE833A0AB7A}"/>
                    </a:ext>
                  </a:extLst>
                </p:cNvPr>
                <p:cNvSpPr/>
                <p:nvPr/>
              </p:nvSpPr>
              <p:spPr>
                <a:xfrm>
                  <a:off x="6109731" y="4752422"/>
                  <a:ext cx="23900" cy="88510"/>
                </a:xfrm>
                <a:custGeom>
                  <a:avLst/>
                  <a:gdLst>
                    <a:gd name="connsiteX0" fmla="*/ 21580 w 23900"/>
                    <a:gd name="connsiteY0" fmla="*/ 1035 h 88510"/>
                    <a:gd name="connsiteX1" fmla="*/ 12606 w 23900"/>
                    <a:gd name="connsiteY1" fmla="*/ 43770 h 88510"/>
                    <a:gd name="connsiteX2" fmla="*/ 70 w 23900"/>
                    <a:gd name="connsiteY2" fmla="*/ 86506 h 88510"/>
                    <a:gd name="connsiteX3" fmla="*/ 842 w 23900"/>
                    <a:gd name="connsiteY3" fmla="*/ 88367 h 88510"/>
                    <a:gd name="connsiteX4" fmla="*/ 2703 w 23900"/>
                    <a:gd name="connsiteY4" fmla="*/ 87595 h 88510"/>
                    <a:gd name="connsiteX5" fmla="*/ 2777 w 23900"/>
                    <a:gd name="connsiteY5" fmla="*/ 87360 h 88510"/>
                    <a:gd name="connsiteX6" fmla="*/ 14601 w 23900"/>
                    <a:gd name="connsiteY6" fmla="*/ 44625 h 88510"/>
                    <a:gd name="connsiteX7" fmla="*/ 23860 w 23900"/>
                    <a:gd name="connsiteY7" fmla="*/ 1178 h 88510"/>
                    <a:gd name="connsiteX8" fmla="*/ 22791 w 23900"/>
                    <a:gd name="connsiteY8" fmla="*/ -33 h 88510"/>
                    <a:gd name="connsiteX9" fmla="*/ 21580 w 23900"/>
                    <a:gd name="connsiteY9" fmla="*/ 1036 h 88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900" h="88510">
                      <a:moveTo>
                        <a:pt x="21580" y="1035"/>
                      </a:moveTo>
                      <a:cubicBezTo>
                        <a:pt x="19582" y="15471"/>
                        <a:pt x="16584" y="29751"/>
                        <a:pt x="12606" y="43770"/>
                      </a:cubicBezTo>
                      <a:cubicBezTo>
                        <a:pt x="8903" y="58015"/>
                        <a:pt x="4771" y="72261"/>
                        <a:pt x="70" y="86506"/>
                      </a:cubicBezTo>
                      <a:cubicBezTo>
                        <a:pt x="-231" y="87232"/>
                        <a:pt x="115" y="88066"/>
                        <a:pt x="842" y="88367"/>
                      </a:cubicBezTo>
                      <a:cubicBezTo>
                        <a:pt x="1568" y="88668"/>
                        <a:pt x="2402" y="88322"/>
                        <a:pt x="2703" y="87595"/>
                      </a:cubicBezTo>
                      <a:cubicBezTo>
                        <a:pt x="2734" y="87519"/>
                        <a:pt x="2759" y="87441"/>
                        <a:pt x="2777" y="87360"/>
                      </a:cubicBezTo>
                      <a:cubicBezTo>
                        <a:pt x="7193" y="73115"/>
                        <a:pt x="11182" y="58870"/>
                        <a:pt x="14601" y="44625"/>
                      </a:cubicBezTo>
                      <a:cubicBezTo>
                        <a:pt x="18019" y="30380"/>
                        <a:pt x="20298" y="16135"/>
                        <a:pt x="23860" y="1178"/>
                      </a:cubicBezTo>
                      <a:cubicBezTo>
                        <a:pt x="23899" y="548"/>
                        <a:pt x="23421" y="6"/>
                        <a:pt x="22791" y="-33"/>
                      </a:cubicBezTo>
                      <a:cubicBezTo>
                        <a:pt x="22162" y="-72"/>
                        <a:pt x="21620" y="406"/>
                        <a:pt x="21580" y="1036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9" name="Freeform: Shape 148">
                  <a:extLst>
                    <a:ext uri="{FF2B5EF4-FFF2-40B4-BE49-F238E27FC236}">
                      <a16:creationId xmlns:a16="http://schemas.microsoft.com/office/drawing/2014/main" id="{662D53F4-8FF7-4F39-B99F-54692DCABB79}"/>
                    </a:ext>
                  </a:extLst>
                </p:cNvPr>
                <p:cNvSpPr/>
                <p:nvPr/>
              </p:nvSpPr>
              <p:spPr>
                <a:xfrm>
                  <a:off x="5844360" y="4821727"/>
                  <a:ext cx="139995" cy="20940"/>
                </a:xfrm>
                <a:custGeom>
                  <a:avLst/>
                  <a:gdLst>
                    <a:gd name="connsiteX0" fmla="*/ 139658 w 139995"/>
                    <a:gd name="connsiteY0" fmla="*/ 19196 h 20940"/>
                    <a:gd name="connsiteX1" fmla="*/ 128689 w 139995"/>
                    <a:gd name="connsiteY1" fmla="*/ 15065 h 20940"/>
                    <a:gd name="connsiteX2" fmla="*/ 109743 w 139995"/>
                    <a:gd name="connsiteY2" fmla="*/ 12501 h 20940"/>
                    <a:gd name="connsiteX3" fmla="*/ 74558 w 139995"/>
                    <a:gd name="connsiteY3" fmla="*/ 8227 h 20940"/>
                    <a:gd name="connsiteX4" fmla="*/ 1196 w 139995"/>
                    <a:gd name="connsiteY4" fmla="*/ -35 h 20940"/>
                    <a:gd name="connsiteX5" fmla="*/ 1196 w 139995"/>
                    <a:gd name="connsiteY5" fmla="*/ 2102 h 20940"/>
                    <a:gd name="connsiteX6" fmla="*/ 70284 w 139995"/>
                    <a:gd name="connsiteY6" fmla="*/ 11503 h 20940"/>
                    <a:gd name="connsiteX7" fmla="*/ 104045 w 139995"/>
                    <a:gd name="connsiteY7" fmla="*/ 15919 h 20940"/>
                    <a:gd name="connsiteX8" fmla="*/ 120427 w 139995"/>
                    <a:gd name="connsiteY8" fmla="*/ 17629 h 20940"/>
                    <a:gd name="connsiteX9" fmla="*/ 138945 w 139995"/>
                    <a:gd name="connsiteY9" fmla="*/ 20905 h 20940"/>
                    <a:gd name="connsiteX10" fmla="*/ 139957 w 139995"/>
                    <a:gd name="connsiteY10" fmla="*/ 19923 h 20940"/>
                    <a:gd name="connsiteX11" fmla="*/ 139658 w 139995"/>
                    <a:gd name="connsiteY11" fmla="*/ 19196 h 20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9995" h="20940">
                      <a:moveTo>
                        <a:pt x="139658" y="19196"/>
                      </a:moveTo>
                      <a:cubicBezTo>
                        <a:pt x="136578" y="16610"/>
                        <a:pt x="132709" y="15153"/>
                        <a:pt x="128689" y="15065"/>
                      </a:cubicBezTo>
                      <a:lnTo>
                        <a:pt x="109743" y="12501"/>
                      </a:lnTo>
                      <a:cubicBezTo>
                        <a:pt x="98062" y="10933"/>
                        <a:pt x="86239" y="9651"/>
                        <a:pt x="74558" y="8227"/>
                      </a:cubicBezTo>
                      <a:cubicBezTo>
                        <a:pt x="50056" y="5378"/>
                        <a:pt x="25697" y="2956"/>
                        <a:pt x="1196" y="-35"/>
                      </a:cubicBezTo>
                      <a:cubicBezTo>
                        <a:pt x="-229" y="-35"/>
                        <a:pt x="-656" y="1959"/>
                        <a:pt x="1196" y="2102"/>
                      </a:cubicBezTo>
                      <a:cubicBezTo>
                        <a:pt x="24272" y="4951"/>
                        <a:pt x="47207" y="8512"/>
                        <a:pt x="70284" y="11503"/>
                      </a:cubicBezTo>
                      <a:lnTo>
                        <a:pt x="104045" y="15919"/>
                      </a:lnTo>
                      <a:lnTo>
                        <a:pt x="120427" y="17629"/>
                      </a:lnTo>
                      <a:cubicBezTo>
                        <a:pt x="126738" y="17687"/>
                        <a:pt x="132996" y="18795"/>
                        <a:pt x="138945" y="20905"/>
                      </a:cubicBezTo>
                      <a:cubicBezTo>
                        <a:pt x="139496" y="20913"/>
                        <a:pt x="139948" y="20473"/>
                        <a:pt x="139957" y="19923"/>
                      </a:cubicBezTo>
                      <a:cubicBezTo>
                        <a:pt x="139961" y="19650"/>
                        <a:pt x="139852" y="19387"/>
                        <a:pt x="139658" y="19196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0" name="Freeform: Shape 149">
                  <a:extLst>
                    <a:ext uri="{FF2B5EF4-FFF2-40B4-BE49-F238E27FC236}">
                      <a16:creationId xmlns:a16="http://schemas.microsoft.com/office/drawing/2014/main" id="{1658FFA2-0FE6-431C-8B9E-7B07A54CAB99}"/>
                    </a:ext>
                  </a:extLst>
                </p:cNvPr>
                <p:cNvSpPr/>
                <p:nvPr/>
              </p:nvSpPr>
              <p:spPr>
                <a:xfrm>
                  <a:off x="6058183" y="5036257"/>
                  <a:ext cx="73881" cy="4700"/>
                </a:xfrm>
                <a:custGeom>
                  <a:avLst/>
                  <a:gdLst>
                    <a:gd name="connsiteX0" fmla="*/ 72844 w 73881"/>
                    <a:gd name="connsiteY0" fmla="*/ 1674 h 4700"/>
                    <a:gd name="connsiteX1" fmla="*/ 38086 w 73881"/>
                    <a:gd name="connsiteY1" fmla="*/ -35 h 4700"/>
                    <a:gd name="connsiteX2" fmla="*/ 20564 w 73881"/>
                    <a:gd name="connsiteY2" fmla="*/ -35 h 4700"/>
                    <a:gd name="connsiteX3" fmla="*/ 12159 w 73881"/>
                    <a:gd name="connsiteY3" fmla="*/ -35 h 4700"/>
                    <a:gd name="connsiteX4" fmla="*/ 1191 w 73881"/>
                    <a:gd name="connsiteY4" fmla="*/ -35 h 4700"/>
                    <a:gd name="connsiteX5" fmla="*/ 1191 w 73881"/>
                    <a:gd name="connsiteY5" fmla="*/ 2102 h 4700"/>
                    <a:gd name="connsiteX6" fmla="*/ 11447 w 73881"/>
                    <a:gd name="connsiteY6" fmla="*/ 2102 h 4700"/>
                    <a:gd name="connsiteX7" fmla="*/ 20564 w 73881"/>
                    <a:gd name="connsiteY7" fmla="*/ 2102 h 4700"/>
                    <a:gd name="connsiteX8" fmla="*/ 37943 w 73881"/>
                    <a:gd name="connsiteY8" fmla="*/ 3241 h 4700"/>
                    <a:gd name="connsiteX9" fmla="*/ 72701 w 73881"/>
                    <a:gd name="connsiteY9" fmla="*/ 4666 h 4700"/>
                    <a:gd name="connsiteX10" fmla="*/ 72844 w 73881"/>
                    <a:gd name="connsiteY10" fmla="*/ 1674 h 4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3881" h="4700">
                      <a:moveTo>
                        <a:pt x="72844" y="1674"/>
                      </a:moveTo>
                      <a:cubicBezTo>
                        <a:pt x="61305" y="677"/>
                        <a:pt x="49624" y="250"/>
                        <a:pt x="38086" y="-35"/>
                      </a:cubicBezTo>
                      <a:lnTo>
                        <a:pt x="20564" y="-35"/>
                      </a:lnTo>
                      <a:lnTo>
                        <a:pt x="12159" y="-35"/>
                      </a:lnTo>
                      <a:cubicBezTo>
                        <a:pt x="8512" y="317"/>
                        <a:pt x="4839" y="317"/>
                        <a:pt x="1191" y="-35"/>
                      </a:cubicBezTo>
                      <a:cubicBezTo>
                        <a:pt x="-376" y="-35"/>
                        <a:pt x="-518" y="2387"/>
                        <a:pt x="1191" y="2102"/>
                      </a:cubicBezTo>
                      <a:cubicBezTo>
                        <a:pt x="4600" y="1746"/>
                        <a:pt x="8038" y="1746"/>
                        <a:pt x="11447" y="2102"/>
                      </a:cubicBezTo>
                      <a:lnTo>
                        <a:pt x="20564" y="2102"/>
                      </a:lnTo>
                      <a:lnTo>
                        <a:pt x="37943" y="3241"/>
                      </a:lnTo>
                      <a:cubicBezTo>
                        <a:pt x="49481" y="3953"/>
                        <a:pt x="61163" y="4666"/>
                        <a:pt x="72701" y="4666"/>
                      </a:cubicBezTo>
                      <a:cubicBezTo>
                        <a:pt x="74126" y="4096"/>
                        <a:pt x="74268" y="1674"/>
                        <a:pt x="72844" y="1674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1" name="Freeform: Shape 150">
                  <a:extLst>
                    <a:ext uri="{FF2B5EF4-FFF2-40B4-BE49-F238E27FC236}">
                      <a16:creationId xmlns:a16="http://schemas.microsoft.com/office/drawing/2014/main" id="{227BBDE1-E6D3-4977-AE1A-AE94D830404D}"/>
                    </a:ext>
                  </a:extLst>
                </p:cNvPr>
                <p:cNvSpPr/>
                <p:nvPr/>
              </p:nvSpPr>
              <p:spPr>
                <a:xfrm>
                  <a:off x="6194807" y="4928280"/>
                  <a:ext cx="17882" cy="77073"/>
                </a:xfrm>
                <a:custGeom>
                  <a:avLst/>
                  <a:gdLst>
                    <a:gd name="connsiteX0" fmla="*/ 6875 w 17882"/>
                    <a:gd name="connsiteY0" fmla="*/ 59509 h 77073"/>
                    <a:gd name="connsiteX1" fmla="*/ 10721 w 17882"/>
                    <a:gd name="connsiteY1" fmla="*/ 39851 h 77073"/>
                    <a:gd name="connsiteX2" fmla="*/ 17844 w 17882"/>
                    <a:gd name="connsiteY2" fmla="*/ 1104 h 77073"/>
                    <a:gd name="connsiteX3" fmla="*/ 16704 w 17882"/>
                    <a:gd name="connsiteY3" fmla="*/ -35 h 77073"/>
                    <a:gd name="connsiteX4" fmla="*/ 15565 w 17882"/>
                    <a:gd name="connsiteY4" fmla="*/ 1104 h 77073"/>
                    <a:gd name="connsiteX5" fmla="*/ 7018 w 17882"/>
                    <a:gd name="connsiteY5" fmla="*/ 38854 h 77073"/>
                    <a:gd name="connsiteX6" fmla="*/ 2887 w 17882"/>
                    <a:gd name="connsiteY6" fmla="*/ 57657 h 77073"/>
                    <a:gd name="connsiteX7" fmla="*/ 1035 w 17882"/>
                    <a:gd name="connsiteY7" fmla="*/ 66489 h 77073"/>
                    <a:gd name="connsiteX8" fmla="*/ 38 w 17882"/>
                    <a:gd name="connsiteY8" fmla="*/ 75748 h 77073"/>
                    <a:gd name="connsiteX9" fmla="*/ 1590 w 17882"/>
                    <a:gd name="connsiteY9" fmla="*/ 77032 h 77073"/>
                    <a:gd name="connsiteX10" fmla="*/ 2602 w 17882"/>
                    <a:gd name="connsiteY10" fmla="*/ 76460 h 77073"/>
                    <a:gd name="connsiteX11" fmla="*/ 6875 w 17882"/>
                    <a:gd name="connsiteY11" fmla="*/ 59509 h 770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7882" h="77073">
                      <a:moveTo>
                        <a:pt x="6875" y="59509"/>
                      </a:moveTo>
                      <a:lnTo>
                        <a:pt x="10721" y="39851"/>
                      </a:lnTo>
                      <a:cubicBezTo>
                        <a:pt x="13001" y="26888"/>
                        <a:pt x="15422" y="13925"/>
                        <a:pt x="17844" y="1104"/>
                      </a:cubicBezTo>
                      <a:cubicBezTo>
                        <a:pt x="17844" y="475"/>
                        <a:pt x="17334" y="-35"/>
                        <a:pt x="16704" y="-35"/>
                      </a:cubicBezTo>
                      <a:cubicBezTo>
                        <a:pt x="16075" y="-35"/>
                        <a:pt x="15565" y="475"/>
                        <a:pt x="15565" y="1104"/>
                      </a:cubicBezTo>
                      <a:lnTo>
                        <a:pt x="7018" y="38854"/>
                      </a:lnTo>
                      <a:cubicBezTo>
                        <a:pt x="5593" y="45121"/>
                        <a:pt x="4169" y="51389"/>
                        <a:pt x="2887" y="57657"/>
                      </a:cubicBezTo>
                      <a:cubicBezTo>
                        <a:pt x="2887" y="60649"/>
                        <a:pt x="1747" y="63498"/>
                        <a:pt x="1035" y="66489"/>
                      </a:cubicBezTo>
                      <a:cubicBezTo>
                        <a:pt x="134" y="69487"/>
                        <a:pt x="-205" y="72627"/>
                        <a:pt x="38" y="75748"/>
                      </a:cubicBezTo>
                      <a:cubicBezTo>
                        <a:pt x="111" y="76532"/>
                        <a:pt x="807" y="77106"/>
                        <a:pt x="1590" y="77032"/>
                      </a:cubicBezTo>
                      <a:cubicBezTo>
                        <a:pt x="1993" y="76994"/>
                        <a:pt x="2361" y="76786"/>
                        <a:pt x="2602" y="76460"/>
                      </a:cubicBezTo>
                      <a:cubicBezTo>
                        <a:pt x="5086" y="71132"/>
                        <a:pt x="6537" y="65379"/>
                        <a:pt x="6875" y="59509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07BDBC31-2CF7-4420-83E2-538C98980A68}"/>
                    </a:ext>
                  </a:extLst>
                </p:cNvPr>
                <p:cNvSpPr/>
                <p:nvPr/>
              </p:nvSpPr>
              <p:spPr>
                <a:xfrm>
                  <a:off x="5522658" y="5272726"/>
                  <a:ext cx="558122" cy="694874"/>
                </a:xfrm>
                <a:custGeom>
                  <a:avLst/>
                  <a:gdLst>
                    <a:gd name="connsiteX0" fmla="*/ 0 w 558122"/>
                    <a:gd name="connsiteY0" fmla="*/ 0 h 694874"/>
                    <a:gd name="connsiteX1" fmla="*/ 14103 w 558122"/>
                    <a:gd name="connsiteY1" fmla="*/ 158832 h 694874"/>
                    <a:gd name="connsiteX2" fmla="*/ 61539 w 558122"/>
                    <a:gd name="connsiteY2" fmla="*/ 694874 h 694874"/>
                    <a:gd name="connsiteX3" fmla="*/ 481341 w 558122"/>
                    <a:gd name="connsiteY3" fmla="*/ 694874 h 694874"/>
                    <a:gd name="connsiteX4" fmla="*/ 540601 w 558122"/>
                    <a:gd name="connsiteY4" fmla="*/ 158832 h 694874"/>
                    <a:gd name="connsiteX5" fmla="*/ 558122 w 558122"/>
                    <a:gd name="connsiteY5" fmla="*/ 0 h 694874"/>
                    <a:gd name="connsiteX6" fmla="*/ 0 w 558122"/>
                    <a:gd name="connsiteY6" fmla="*/ 0 h 6948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58122" h="694874">
                      <a:moveTo>
                        <a:pt x="0" y="0"/>
                      </a:moveTo>
                      <a:lnTo>
                        <a:pt x="14103" y="158832"/>
                      </a:lnTo>
                      <a:lnTo>
                        <a:pt x="61539" y="694874"/>
                      </a:lnTo>
                      <a:lnTo>
                        <a:pt x="481341" y="694874"/>
                      </a:lnTo>
                      <a:lnTo>
                        <a:pt x="540601" y="158832"/>
                      </a:lnTo>
                      <a:lnTo>
                        <a:pt x="55812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474F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3" name="Freeform: Shape 152">
                  <a:extLst>
                    <a:ext uri="{FF2B5EF4-FFF2-40B4-BE49-F238E27FC236}">
                      <a16:creationId xmlns:a16="http://schemas.microsoft.com/office/drawing/2014/main" id="{55959610-9470-40A6-8EB6-5755F84985EF}"/>
                    </a:ext>
                  </a:extLst>
                </p:cNvPr>
                <p:cNvSpPr/>
                <p:nvPr/>
              </p:nvSpPr>
              <p:spPr>
                <a:xfrm>
                  <a:off x="5522658" y="5272726"/>
                  <a:ext cx="558122" cy="158832"/>
                </a:xfrm>
                <a:custGeom>
                  <a:avLst/>
                  <a:gdLst>
                    <a:gd name="connsiteX0" fmla="*/ 0 w 558122"/>
                    <a:gd name="connsiteY0" fmla="*/ 0 h 158832"/>
                    <a:gd name="connsiteX1" fmla="*/ 14103 w 558122"/>
                    <a:gd name="connsiteY1" fmla="*/ 158832 h 158832"/>
                    <a:gd name="connsiteX2" fmla="*/ 540601 w 558122"/>
                    <a:gd name="connsiteY2" fmla="*/ 158832 h 158832"/>
                    <a:gd name="connsiteX3" fmla="*/ 558122 w 558122"/>
                    <a:gd name="connsiteY3" fmla="*/ 0 h 158832"/>
                    <a:gd name="connsiteX4" fmla="*/ 0 w 558122"/>
                    <a:gd name="connsiteY4" fmla="*/ 0 h 158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22" h="158832">
                      <a:moveTo>
                        <a:pt x="0" y="0"/>
                      </a:moveTo>
                      <a:lnTo>
                        <a:pt x="14103" y="158832"/>
                      </a:lnTo>
                      <a:lnTo>
                        <a:pt x="540601" y="158832"/>
                      </a:lnTo>
                      <a:lnTo>
                        <a:pt x="55812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42306C38-0D55-4124-BE96-698203754D4C}"/>
                    </a:ext>
                  </a:extLst>
                </p:cNvPr>
                <p:cNvSpPr/>
                <p:nvPr/>
              </p:nvSpPr>
              <p:spPr>
                <a:xfrm rot="10800000">
                  <a:off x="5481205" y="5229563"/>
                  <a:ext cx="641170" cy="128775"/>
                </a:xfrm>
                <a:custGeom>
                  <a:avLst/>
                  <a:gdLst>
                    <a:gd name="connsiteX0" fmla="*/ -38 w 641170"/>
                    <a:gd name="connsiteY0" fmla="*/ -35 h 128775"/>
                    <a:gd name="connsiteX1" fmla="*/ 641132 w 641170"/>
                    <a:gd name="connsiteY1" fmla="*/ -35 h 128775"/>
                    <a:gd name="connsiteX2" fmla="*/ 641132 w 641170"/>
                    <a:gd name="connsiteY2" fmla="*/ 128740 h 128775"/>
                    <a:gd name="connsiteX3" fmla="*/ -38 w 641170"/>
                    <a:gd name="connsiteY3" fmla="*/ 128740 h 12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1170" h="128775">
                      <a:moveTo>
                        <a:pt x="-38" y="-35"/>
                      </a:moveTo>
                      <a:lnTo>
                        <a:pt x="641132" y="-35"/>
                      </a:lnTo>
                      <a:lnTo>
                        <a:pt x="641132" y="128740"/>
                      </a:lnTo>
                      <a:lnTo>
                        <a:pt x="-38" y="128740"/>
                      </a:lnTo>
                      <a:close/>
                    </a:path>
                  </a:pathLst>
                </a:custGeom>
                <a:solidFill>
                  <a:srgbClr val="37474F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6" name="Graphic 4">
                <a:extLst>
                  <a:ext uri="{FF2B5EF4-FFF2-40B4-BE49-F238E27FC236}">
                    <a16:creationId xmlns:a16="http://schemas.microsoft.com/office/drawing/2014/main" id="{B2584670-23C2-4C1E-A999-17D75589F724}"/>
                  </a:ext>
                </a:extLst>
              </p:cNvPr>
              <p:cNvGrpSpPr/>
              <p:nvPr/>
            </p:nvGrpSpPr>
            <p:grpSpPr>
              <a:xfrm>
                <a:off x="2533188" y="1352907"/>
                <a:ext cx="3016711" cy="5019822"/>
                <a:chOff x="2533188" y="1352907"/>
                <a:chExt cx="3016711" cy="5019822"/>
              </a:xfrm>
            </p:grpSpPr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E8D22112-72A0-47D5-B5A8-76E55DBA747A}"/>
                    </a:ext>
                  </a:extLst>
                </p:cNvPr>
                <p:cNvSpPr/>
                <p:nvPr/>
              </p:nvSpPr>
              <p:spPr>
                <a:xfrm>
                  <a:off x="2638174" y="1352908"/>
                  <a:ext cx="2911725" cy="5019821"/>
                </a:xfrm>
                <a:custGeom>
                  <a:avLst/>
                  <a:gdLst>
                    <a:gd name="connsiteX0" fmla="*/ 613924 w 2911725"/>
                    <a:gd name="connsiteY0" fmla="*/ 3393143 h 5019821"/>
                    <a:gd name="connsiteX1" fmla="*/ 725605 w 2911725"/>
                    <a:gd name="connsiteY1" fmla="*/ 2778753 h 5019821"/>
                    <a:gd name="connsiteX2" fmla="*/ 1186291 w 2911725"/>
                    <a:gd name="connsiteY2" fmla="*/ 2303965 h 5019821"/>
                    <a:gd name="connsiteX3" fmla="*/ 1444697 w 2911725"/>
                    <a:gd name="connsiteY3" fmla="*/ 2161514 h 5019821"/>
                    <a:gd name="connsiteX4" fmla="*/ 1744840 w 2911725"/>
                    <a:gd name="connsiteY4" fmla="*/ 1969491 h 5019821"/>
                    <a:gd name="connsiteX5" fmla="*/ 1992705 w 2911725"/>
                    <a:gd name="connsiteY5" fmla="*/ 1707809 h 5019821"/>
                    <a:gd name="connsiteX6" fmla="*/ 2093987 w 2911725"/>
                    <a:gd name="connsiteY6" fmla="*/ 1362081 h 5019821"/>
                    <a:gd name="connsiteX7" fmla="*/ 2038431 w 2911725"/>
                    <a:gd name="connsiteY7" fmla="*/ 1103106 h 5019821"/>
                    <a:gd name="connsiteX8" fmla="*/ 1891849 w 2911725"/>
                    <a:gd name="connsiteY8" fmla="*/ 914644 h 5019821"/>
                    <a:gd name="connsiteX9" fmla="*/ 1678173 w 2911725"/>
                    <a:gd name="connsiteY9" fmla="*/ 799401 h 5019821"/>
                    <a:gd name="connsiteX10" fmla="*/ 1430309 w 2911725"/>
                    <a:gd name="connsiteY10" fmla="*/ 761082 h 5019821"/>
                    <a:gd name="connsiteX11" fmla="*/ 1151961 w 2911725"/>
                    <a:gd name="connsiteY11" fmla="*/ 812934 h 5019821"/>
                    <a:gd name="connsiteX12" fmla="*/ 925179 w 2911725"/>
                    <a:gd name="connsiteY12" fmla="*/ 945555 h 5019821"/>
                    <a:gd name="connsiteX13" fmla="*/ 743554 w 2911725"/>
                    <a:gd name="connsiteY13" fmla="*/ 1127180 h 5019821"/>
                    <a:gd name="connsiteX14" fmla="*/ 607514 w 2911725"/>
                    <a:gd name="connsiteY14" fmla="*/ 1319061 h 5019821"/>
                    <a:gd name="connsiteX15" fmla="*/ 502385 w 2911725"/>
                    <a:gd name="connsiteY15" fmla="*/ 1319061 h 5019821"/>
                    <a:gd name="connsiteX16" fmla="*/ -38 w 2911725"/>
                    <a:gd name="connsiteY16" fmla="*/ 900256 h 5019821"/>
                    <a:gd name="connsiteX17" fmla="*/ 240846 w 2911725"/>
                    <a:gd name="connsiteY17" fmla="*/ 515639 h 5019821"/>
                    <a:gd name="connsiteX18" fmla="*/ 582727 w 2911725"/>
                    <a:gd name="connsiteY18" fmla="*/ 232875 h 5019821"/>
                    <a:gd name="connsiteX19" fmla="*/ 998541 w 2911725"/>
                    <a:gd name="connsiteY19" fmla="*/ 59370 h 5019821"/>
                    <a:gd name="connsiteX20" fmla="*/ 1459369 w 2911725"/>
                    <a:gd name="connsiteY20" fmla="*/ -32 h 5019821"/>
                    <a:gd name="connsiteX21" fmla="*/ 1983018 w 2911725"/>
                    <a:gd name="connsiteY21" fmla="*/ 76749 h 5019821"/>
                    <a:gd name="connsiteX22" fmla="*/ 2447265 w 2911725"/>
                    <a:gd name="connsiteY22" fmla="*/ 321194 h 5019821"/>
                    <a:gd name="connsiteX23" fmla="*/ 2782451 w 2911725"/>
                    <a:gd name="connsiteY23" fmla="*/ 750540 h 5019821"/>
                    <a:gd name="connsiteX24" fmla="*/ 2911512 w 2911725"/>
                    <a:gd name="connsiteY24" fmla="*/ 1375471 h 5019821"/>
                    <a:gd name="connsiteX25" fmla="*/ 2859232 w 2911725"/>
                    <a:gd name="connsiteY25" fmla="*/ 1769917 h 5019821"/>
                    <a:gd name="connsiteX26" fmla="*/ 2708947 w 2911725"/>
                    <a:gd name="connsiteY26" fmla="*/ 2080745 h 5019821"/>
                    <a:gd name="connsiteX27" fmla="*/ 2478604 w 2911725"/>
                    <a:gd name="connsiteY27" fmla="*/ 2332028 h 5019821"/>
                    <a:gd name="connsiteX28" fmla="*/ 2178318 w 2911725"/>
                    <a:gd name="connsiteY28" fmla="*/ 2548410 h 5019821"/>
                    <a:gd name="connsiteX29" fmla="*/ 1899114 w 2911725"/>
                    <a:gd name="connsiteY29" fmla="*/ 2709094 h 5019821"/>
                    <a:gd name="connsiteX30" fmla="*/ 1644270 w 2911725"/>
                    <a:gd name="connsiteY30" fmla="*/ 2880035 h 5019821"/>
                    <a:gd name="connsiteX31" fmla="*/ 1455665 w 2911725"/>
                    <a:gd name="connsiteY31" fmla="*/ 3096560 h 5019821"/>
                    <a:gd name="connsiteX32" fmla="*/ 1382446 w 2911725"/>
                    <a:gd name="connsiteY32" fmla="*/ 3393285 h 5019821"/>
                    <a:gd name="connsiteX33" fmla="*/ 628169 w 2911725"/>
                    <a:gd name="connsiteY33" fmla="*/ 5019787 h 5019821"/>
                    <a:gd name="connsiteX34" fmla="*/ 628169 w 2911725"/>
                    <a:gd name="connsiteY34" fmla="*/ 4056393 h 5019821"/>
                    <a:gd name="connsiteX35" fmla="*/ 1403101 w 2911725"/>
                    <a:gd name="connsiteY35" fmla="*/ 4056393 h 5019821"/>
                    <a:gd name="connsiteX36" fmla="*/ 1403101 w 2911725"/>
                    <a:gd name="connsiteY36" fmla="*/ 5019787 h 5019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2911725" h="5019821">
                      <a:moveTo>
                        <a:pt x="613924" y="3393143"/>
                      </a:moveTo>
                      <a:cubicBezTo>
                        <a:pt x="613924" y="3165222"/>
                        <a:pt x="651151" y="2960425"/>
                        <a:pt x="725605" y="2778753"/>
                      </a:cubicBezTo>
                      <a:cubicBezTo>
                        <a:pt x="800060" y="2597081"/>
                        <a:pt x="953622" y="2438818"/>
                        <a:pt x="1186291" y="2303965"/>
                      </a:cubicBezTo>
                      <a:cubicBezTo>
                        <a:pt x="1256187" y="2262084"/>
                        <a:pt x="1342322" y="2214601"/>
                        <a:pt x="1444697" y="2161514"/>
                      </a:cubicBezTo>
                      <a:cubicBezTo>
                        <a:pt x="1550042" y="2106191"/>
                        <a:pt x="1650457" y="2041948"/>
                        <a:pt x="1744840" y="1969491"/>
                      </a:cubicBezTo>
                      <a:cubicBezTo>
                        <a:pt x="1841326" y="1896528"/>
                        <a:pt x="1925078" y="1808107"/>
                        <a:pt x="1992705" y="1707809"/>
                      </a:cubicBezTo>
                      <a:cubicBezTo>
                        <a:pt x="2060882" y="1605568"/>
                        <a:pt x="2096218" y="1484948"/>
                        <a:pt x="2093987" y="1362081"/>
                      </a:cubicBezTo>
                      <a:cubicBezTo>
                        <a:pt x="2096025" y="1272594"/>
                        <a:pt x="2076994" y="1183883"/>
                        <a:pt x="2038431" y="1103106"/>
                      </a:cubicBezTo>
                      <a:cubicBezTo>
                        <a:pt x="2002859" y="1030993"/>
                        <a:pt x="1952987" y="966872"/>
                        <a:pt x="1891849" y="914644"/>
                      </a:cubicBezTo>
                      <a:cubicBezTo>
                        <a:pt x="1829056" y="862313"/>
                        <a:pt x="1756395" y="823125"/>
                        <a:pt x="1678173" y="799401"/>
                      </a:cubicBezTo>
                      <a:cubicBezTo>
                        <a:pt x="1597983" y="774089"/>
                        <a:pt x="1514399" y="761167"/>
                        <a:pt x="1430309" y="761082"/>
                      </a:cubicBezTo>
                      <a:cubicBezTo>
                        <a:pt x="1335009" y="759779"/>
                        <a:pt x="1240399" y="777403"/>
                        <a:pt x="1151961" y="812934"/>
                      </a:cubicBezTo>
                      <a:cubicBezTo>
                        <a:pt x="1070606" y="846458"/>
                        <a:pt x="994287" y="891089"/>
                        <a:pt x="925179" y="945555"/>
                      </a:cubicBezTo>
                      <a:cubicBezTo>
                        <a:pt x="857825" y="998878"/>
                        <a:pt x="796877" y="1059826"/>
                        <a:pt x="743554" y="1127180"/>
                      </a:cubicBezTo>
                      <a:cubicBezTo>
                        <a:pt x="694467" y="1188405"/>
                        <a:pt x="649042" y="1252477"/>
                        <a:pt x="607514" y="1319061"/>
                      </a:cubicBezTo>
                      <a:lnTo>
                        <a:pt x="502385" y="1319061"/>
                      </a:lnTo>
                      <a:lnTo>
                        <a:pt x="-38" y="900256"/>
                      </a:lnTo>
                      <a:cubicBezTo>
                        <a:pt x="58075" y="759426"/>
                        <a:pt x="139511" y="629399"/>
                        <a:pt x="240846" y="515639"/>
                      </a:cubicBezTo>
                      <a:cubicBezTo>
                        <a:pt x="339931" y="404720"/>
                        <a:pt x="455189" y="309392"/>
                        <a:pt x="582727" y="232875"/>
                      </a:cubicBezTo>
                      <a:cubicBezTo>
                        <a:pt x="712467" y="155742"/>
                        <a:pt x="852456" y="97329"/>
                        <a:pt x="998541" y="59370"/>
                      </a:cubicBezTo>
                      <a:cubicBezTo>
                        <a:pt x="1148921" y="19650"/>
                        <a:pt x="1303832" y="-319"/>
                        <a:pt x="1459369" y="-32"/>
                      </a:cubicBezTo>
                      <a:cubicBezTo>
                        <a:pt x="1636716" y="68"/>
                        <a:pt x="1813107" y="25931"/>
                        <a:pt x="1983018" y="76749"/>
                      </a:cubicBezTo>
                      <a:cubicBezTo>
                        <a:pt x="2152455" y="126615"/>
                        <a:pt x="2310271" y="209712"/>
                        <a:pt x="2447265" y="321194"/>
                      </a:cubicBezTo>
                      <a:cubicBezTo>
                        <a:pt x="2588780" y="438335"/>
                        <a:pt x="2703149" y="584831"/>
                        <a:pt x="2782451" y="750540"/>
                      </a:cubicBezTo>
                      <a:cubicBezTo>
                        <a:pt x="2868491" y="925090"/>
                        <a:pt x="2911512" y="1133400"/>
                        <a:pt x="2911512" y="1375471"/>
                      </a:cubicBezTo>
                      <a:cubicBezTo>
                        <a:pt x="2913666" y="1508814"/>
                        <a:pt x="2896047" y="1641740"/>
                        <a:pt x="2859232" y="1769917"/>
                      </a:cubicBezTo>
                      <a:cubicBezTo>
                        <a:pt x="2825810" y="1880791"/>
                        <a:pt x="2775090" y="1985692"/>
                        <a:pt x="2708947" y="2080745"/>
                      </a:cubicBezTo>
                      <a:cubicBezTo>
                        <a:pt x="2643447" y="2174188"/>
                        <a:pt x="2566009" y="2258665"/>
                        <a:pt x="2478604" y="2332028"/>
                      </a:cubicBezTo>
                      <a:cubicBezTo>
                        <a:pt x="2383695" y="2411094"/>
                        <a:pt x="2283353" y="2483399"/>
                        <a:pt x="2178318" y="2548410"/>
                      </a:cubicBezTo>
                      <a:cubicBezTo>
                        <a:pt x="2085155" y="2604441"/>
                        <a:pt x="1992087" y="2658002"/>
                        <a:pt x="1899114" y="2709094"/>
                      </a:cubicBezTo>
                      <a:cubicBezTo>
                        <a:pt x="1809132" y="2758185"/>
                        <a:pt x="1723828" y="2815404"/>
                        <a:pt x="1644270" y="2880035"/>
                      </a:cubicBezTo>
                      <a:cubicBezTo>
                        <a:pt x="1569351" y="2940757"/>
                        <a:pt x="1505536" y="3014019"/>
                        <a:pt x="1455665" y="3096560"/>
                      </a:cubicBezTo>
                      <a:cubicBezTo>
                        <a:pt x="1406852" y="3178042"/>
                        <a:pt x="1382446" y="3276950"/>
                        <a:pt x="1382446" y="3393285"/>
                      </a:cubicBezTo>
                      <a:close/>
                      <a:moveTo>
                        <a:pt x="628169" y="5019787"/>
                      </a:moveTo>
                      <a:lnTo>
                        <a:pt x="628169" y="4056393"/>
                      </a:lnTo>
                      <a:lnTo>
                        <a:pt x="1403101" y="4056393"/>
                      </a:lnTo>
                      <a:lnTo>
                        <a:pt x="1403101" y="5019787"/>
                      </a:lnTo>
                      <a:close/>
                    </a:path>
                  </a:pathLst>
                </a:custGeom>
                <a:solidFill>
                  <a:srgbClr val="FFC727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476D4D04-62AF-4533-8D9B-C95D00A70CC9}"/>
                    </a:ext>
                  </a:extLst>
                </p:cNvPr>
                <p:cNvSpPr/>
                <p:nvPr/>
              </p:nvSpPr>
              <p:spPr>
                <a:xfrm>
                  <a:off x="2638174" y="1352908"/>
                  <a:ext cx="2911725" cy="5019821"/>
                </a:xfrm>
                <a:custGeom>
                  <a:avLst/>
                  <a:gdLst>
                    <a:gd name="connsiteX0" fmla="*/ 613924 w 2911725"/>
                    <a:gd name="connsiteY0" fmla="*/ 3393143 h 5019821"/>
                    <a:gd name="connsiteX1" fmla="*/ 725605 w 2911725"/>
                    <a:gd name="connsiteY1" fmla="*/ 2778753 h 5019821"/>
                    <a:gd name="connsiteX2" fmla="*/ 1186291 w 2911725"/>
                    <a:gd name="connsiteY2" fmla="*/ 2303965 h 5019821"/>
                    <a:gd name="connsiteX3" fmla="*/ 1444697 w 2911725"/>
                    <a:gd name="connsiteY3" fmla="*/ 2161514 h 5019821"/>
                    <a:gd name="connsiteX4" fmla="*/ 1744840 w 2911725"/>
                    <a:gd name="connsiteY4" fmla="*/ 1969491 h 5019821"/>
                    <a:gd name="connsiteX5" fmla="*/ 1992705 w 2911725"/>
                    <a:gd name="connsiteY5" fmla="*/ 1707809 h 5019821"/>
                    <a:gd name="connsiteX6" fmla="*/ 2093987 w 2911725"/>
                    <a:gd name="connsiteY6" fmla="*/ 1362081 h 5019821"/>
                    <a:gd name="connsiteX7" fmla="*/ 2038431 w 2911725"/>
                    <a:gd name="connsiteY7" fmla="*/ 1103106 h 5019821"/>
                    <a:gd name="connsiteX8" fmla="*/ 1891849 w 2911725"/>
                    <a:gd name="connsiteY8" fmla="*/ 914644 h 5019821"/>
                    <a:gd name="connsiteX9" fmla="*/ 1678173 w 2911725"/>
                    <a:gd name="connsiteY9" fmla="*/ 799401 h 5019821"/>
                    <a:gd name="connsiteX10" fmla="*/ 1430309 w 2911725"/>
                    <a:gd name="connsiteY10" fmla="*/ 761082 h 5019821"/>
                    <a:gd name="connsiteX11" fmla="*/ 1151961 w 2911725"/>
                    <a:gd name="connsiteY11" fmla="*/ 812934 h 5019821"/>
                    <a:gd name="connsiteX12" fmla="*/ 925179 w 2911725"/>
                    <a:gd name="connsiteY12" fmla="*/ 945555 h 5019821"/>
                    <a:gd name="connsiteX13" fmla="*/ 743554 w 2911725"/>
                    <a:gd name="connsiteY13" fmla="*/ 1127180 h 5019821"/>
                    <a:gd name="connsiteX14" fmla="*/ 607514 w 2911725"/>
                    <a:gd name="connsiteY14" fmla="*/ 1319061 h 5019821"/>
                    <a:gd name="connsiteX15" fmla="*/ 502385 w 2911725"/>
                    <a:gd name="connsiteY15" fmla="*/ 1319061 h 5019821"/>
                    <a:gd name="connsiteX16" fmla="*/ -38 w 2911725"/>
                    <a:gd name="connsiteY16" fmla="*/ 900256 h 5019821"/>
                    <a:gd name="connsiteX17" fmla="*/ 240846 w 2911725"/>
                    <a:gd name="connsiteY17" fmla="*/ 515639 h 5019821"/>
                    <a:gd name="connsiteX18" fmla="*/ 582727 w 2911725"/>
                    <a:gd name="connsiteY18" fmla="*/ 232875 h 5019821"/>
                    <a:gd name="connsiteX19" fmla="*/ 998541 w 2911725"/>
                    <a:gd name="connsiteY19" fmla="*/ 59370 h 5019821"/>
                    <a:gd name="connsiteX20" fmla="*/ 1459369 w 2911725"/>
                    <a:gd name="connsiteY20" fmla="*/ -32 h 5019821"/>
                    <a:gd name="connsiteX21" fmla="*/ 1983018 w 2911725"/>
                    <a:gd name="connsiteY21" fmla="*/ 76749 h 5019821"/>
                    <a:gd name="connsiteX22" fmla="*/ 2447265 w 2911725"/>
                    <a:gd name="connsiteY22" fmla="*/ 321194 h 5019821"/>
                    <a:gd name="connsiteX23" fmla="*/ 2782451 w 2911725"/>
                    <a:gd name="connsiteY23" fmla="*/ 750540 h 5019821"/>
                    <a:gd name="connsiteX24" fmla="*/ 2911512 w 2911725"/>
                    <a:gd name="connsiteY24" fmla="*/ 1375471 h 5019821"/>
                    <a:gd name="connsiteX25" fmla="*/ 2859232 w 2911725"/>
                    <a:gd name="connsiteY25" fmla="*/ 1769917 h 5019821"/>
                    <a:gd name="connsiteX26" fmla="*/ 2708947 w 2911725"/>
                    <a:gd name="connsiteY26" fmla="*/ 2080745 h 5019821"/>
                    <a:gd name="connsiteX27" fmla="*/ 2478604 w 2911725"/>
                    <a:gd name="connsiteY27" fmla="*/ 2332028 h 5019821"/>
                    <a:gd name="connsiteX28" fmla="*/ 2178318 w 2911725"/>
                    <a:gd name="connsiteY28" fmla="*/ 2548410 h 5019821"/>
                    <a:gd name="connsiteX29" fmla="*/ 1899114 w 2911725"/>
                    <a:gd name="connsiteY29" fmla="*/ 2709094 h 5019821"/>
                    <a:gd name="connsiteX30" fmla="*/ 1644270 w 2911725"/>
                    <a:gd name="connsiteY30" fmla="*/ 2880035 h 5019821"/>
                    <a:gd name="connsiteX31" fmla="*/ 1455665 w 2911725"/>
                    <a:gd name="connsiteY31" fmla="*/ 3096560 h 5019821"/>
                    <a:gd name="connsiteX32" fmla="*/ 1382446 w 2911725"/>
                    <a:gd name="connsiteY32" fmla="*/ 3393285 h 5019821"/>
                    <a:gd name="connsiteX33" fmla="*/ 628169 w 2911725"/>
                    <a:gd name="connsiteY33" fmla="*/ 5019787 h 5019821"/>
                    <a:gd name="connsiteX34" fmla="*/ 628169 w 2911725"/>
                    <a:gd name="connsiteY34" fmla="*/ 4056393 h 5019821"/>
                    <a:gd name="connsiteX35" fmla="*/ 1403101 w 2911725"/>
                    <a:gd name="connsiteY35" fmla="*/ 4056393 h 5019821"/>
                    <a:gd name="connsiteX36" fmla="*/ 1403101 w 2911725"/>
                    <a:gd name="connsiteY36" fmla="*/ 5019787 h 5019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2911725" h="5019821">
                      <a:moveTo>
                        <a:pt x="613924" y="3393143"/>
                      </a:moveTo>
                      <a:cubicBezTo>
                        <a:pt x="613924" y="3165222"/>
                        <a:pt x="651151" y="2960425"/>
                        <a:pt x="725605" y="2778753"/>
                      </a:cubicBezTo>
                      <a:cubicBezTo>
                        <a:pt x="800060" y="2597081"/>
                        <a:pt x="953622" y="2438818"/>
                        <a:pt x="1186291" y="2303965"/>
                      </a:cubicBezTo>
                      <a:cubicBezTo>
                        <a:pt x="1256187" y="2262084"/>
                        <a:pt x="1342322" y="2214601"/>
                        <a:pt x="1444697" y="2161514"/>
                      </a:cubicBezTo>
                      <a:cubicBezTo>
                        <a:pt x="1550042" y="2106191"/>
                        <a:pt x="1650457" y="2041948"/>
                        <a:pt x="1744840" y="1969491"/>
                      </a:cubicBezTo>
                      <a:cubicBezTo>
                        <a:pt x="1841326" y="1896528"/>
                        <a:pt x="1925078" y="1808107"/>
                        <a:pt x="1992705" y="1707809"/>
                      </a:cubicBezTo>
                      <a:cubicBezTo>
                        <a:pt x="2060882" y="1605568"/>
                        <a:pt x="2096218" y="1484948"/>
                        <a:pt x="2093987" y="1362081"/>
                      </a:cubicBezTo>
                      <a:cubicBezTo>
                        <a:pt x="2096025" y="1272594"/>
                        <a:pt x="2076994" y="1183883"/>
                        <a:pt x="2038431" y="1103106"/>
                      </a:cubicBezTo>
                      <a:cubicBezTo>
                        <a:pt x="2002859" y="1030993"/>
                        <a:pt x="1952987" y="966872"/>
                        <a:pt x="1891849" y="914644"/>
                      </a:cubicBezTo>
                      <a:cubicBezTo>
                        <a:pt x="1829056" y="862313"/>
                        <a:pt x="1756395" y="823125"/>
                        <a:pt x="1678173" y="799401"/>
                      </a:cubicBezTo>
                      <a:cubicBezTo>
                        <a:pt x="1597983" y="774089"/>
                        <a:pt x="1514399" y="761167"/>
                        <a:pt x="1430309" y="761082"/>
                      </a:cubicBezTo>
                      <a:cubicBezTo>
                        <a:pt x="1335009" y="759779"/>
                        <a:pt x="1240399" y="777403"/>
                        <a:pt x="1151961" y="812934"/>
                      </a:cubicBezTo>
                      <a:cubicBezTo>
                        <a:pt x="1070606" y="846458"/>
                        <a:pt x="994287" y="891089"/>
                        <a:pt x="925179" y="945555"/>
                      </a:cubicBezTo>
                      <a:cubicBezTo>
                        <a:pt x="857825" y="998878"/>
                        <a:pt x="796877" y="1059826"/>
                        <a:pt x="743554" y="1127180"/>
                      </a:cubicBezTo>
                      <a:cubicBezTo>
                        <a:pt x="694467" y="1188405"/>
                        <a:pt x="649042" y="1252477"/>
                        <a:pt x="607514" y="1319061"/>
                      </a:cubicBezTo>
                      <a:lnTo>
                        <a:pt x="502385" y="1319061"/>
                      </a:lnTo>
                      <a:lnTo>
                        <a:pt x="-38" y="900256"/>
                      </a:lnTo>
                      <a:cubicBezTo>
                        <a:pt x="58075" y="759426"/>
                        <a:pt x="139511" y="629399"/>
                        <a:pt x="240846" y="515639"/>
                      </a:cubicBezTo>
                      <a:cubicBezTo>
                        <a:pt x="339931" y="404720"/>
                        <a:pt x="455189" y="309392"/>
                        <a:pt x="582727" y="232875"/>
                      </a:cubicBezTo>
                      <a:cubicBezTo>
                        <a:pt x="712467" y="155742"/>
                        <a:pt x="852456" y="97329"/>
                        <a:pt x="998541" y="59370"/>
                      </a:cubicBezTo>
                      <a:cubicBezTo>
                        <a:pt x="1148921" y="19650"/>
                        <a:pt x="1303832" y="-319"/>
                        <a:pt x="1459369" y="-32"/>
                      </a:cubicBezTo>
                      <a:cubicBezTo>
                        <a:pt x="1636716" y="68"/>
                        <a:pt x="1813107" y="25931"/>
                        <a:pt x="1983018" y="76749"/>
                      </a:cubicBezTo>
                      <a:cubicBezTo>
                        <a:pt x="2152455" y="126615"/>
                        <a:pt x="2310271" y="209712"/>
                        <a:pt x="2447265" y="321194"/>
                      </a:cubicBezTo>
                      <a:cubicBezTo>
                        <a:pt x="2588780" y="438335"/>
                        <a:pt x="2703149" y="584831"/>
                        <a:pt x="2782451" y="750540"/>
                      </a:cubicBezTo>
                      <a:cubicBezTo>
                        <a:pt x="2868491" y="925090"/>
                        <a:pt x="2911512" y="1133400"/>
                        <a:pt x="2911512" y="1375471"/>
                      </a:cubicBezTo>
                      <a:cubicBezTo>
                        <a:pt x="2913666" y="1508814"/>
                        <a:pt x="2896047" y="1641740"/>
                        <a:pt x="2859232" y="1769917"/>
                      </a:cubicBezTo>
                      <a:cubicBezTo>
                        <a:pt x="2825810" y="1880791"/>
                        <a:pt x="2775090" y="1985692"/>
                        <a:pt x="2708947" y="2080745"/>
                      </a:cubicBezTo>
                      <a:cubicBezTo>
                        <a:pt x="2643447" y="2174188"/>
                        <a:pt x="2566009" y="2258665"/>
                        <a:pt x="2478604" y="2332028"/>
                      </a:cubicBezTo>
                      <a:cubicBezTo>
                        <a:pt x="2383695" y="2411094"/>
                        <a:pt x="2283353" y="2483399"/>
                        <a:pt x="2178318" y="2548410"/>
                      </a:cubicBezTo>
                      <a:cubicBezTo>
                        <a:pt x="2085155" y="2604441"/>
                        <a:pt x="1992087" y="2658002"/>
                        <a:pt x="1899114" y="2709094"/>
                      </a:cubicBezTo>
                      <a:cubicBezTo>
                        <a:pt x="1809132" y="2758185"/>
                        <a:pt x="1723828" y="2815404"/>
                        <a:pt x="1644270" y="2880035"/>
                      </a:cubicBezTo>
                      <a:cubicBezTo>
                        <a:pt x="1569351" y="2940757"/>
                        <a:pt x="1505536" y="3014019"/>
                        <a:pt x="1455665" y="3096560"/>
                      </a:cubicBezTo>
                      <a:cubicBezTo>
                        <a:pt x="1406852" y="3178042"/>
                        <a:pt x="1382446" y="3276950"/>
                        <a:pt x="1382446" y="3393285"/>
                      </a:cubicBezTo>
                      <a:close/>
                      <a:moveTo>
                        <a:pt x="628169" y="5019787"/>
                      </a:moveTo>
                      <a:lnTo>
                        <a:pt x="628169" y="4056393"/>
                      </a:lnTo>
                      <a:lnTo>
                        <a:pt x="1403101" y="4056393"/>
                      </a:lnTo>
                      <a:lnTo>
                        <a:pt x="1403101" y="501978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CB7FF40A-305D-43AD-9DB0-01275153768B}"/>
                    </a:ext>
                  </a:extLst>
                </p:cNvPr>
                <p:cNvSpPr/>
                <p:nvPr/>
              </p:nvSpPr>
              <p:spPr>
                <a:xfrm>
                  <a:off x="2533188" y="1352907"/>
                  <a:ext cx="2912145" cy="5019822"/>
                </a:xfrm>
                <a:custGeom>
                  <a:avLst/>
                  <a:gdLst>
                    <a:gd name="connsiteX0" fmla="*/ 614352 w 2912145"/>
                    <a:gd name="connsiteY0" fmla="*/ 3393144 h 5019822"/>
                    <a:gd name="connsiteX1" fmla="*/ 726033 w 2912145"/>
                    <a:gd name="connsiteY1" fmla="*/ 2778754 h 5019822"/>
                    <a:gd name="connsiteX2" fmla="*/ 1186861 w 2912145"/>
                    <a:gd name="connsiteY2" fmla="*/ 2303966 h 5019822"/>
                    <a:gd name="connsiteX3" fmla="*/ 1445124 w 2912145"/>
                    <a:gd name="connsiteY3" fmla="*/ 2161515 h 5019822"/>
                    <a:gd name="connsiteX4" fmla="*/ 1745410 w 2912145"/>
                    <a:gd name="connsiteY4" fmla="*/ 1969492 h 5019822"/>
                    <a:gd name="connsiteX5" fmla="*/ 1993274 w 2912145"/>
                    <a:gd name="connsiteY5" fmla="*/ 1707810 h 5019822"/>
                    <a:gd name="connsiteX6" fmla="*/ 2094414 w 2912145"/>
                    <a:gd name="connsiteY6" fmla="*/ 1362082 h 5019822"/>
                    <a:gd name="connsiteX7" fmla="*/ 2038573 w 2912145"/>
                    <a:gd name="connsiteY7" fmla="*/ 1103819 h 5019822"/>
                    <a:gd name="connsiteX8" fmla="*/ 1891991 w 2912145"/>
                    <a:gd name="connsiteY8" fmla="*/ 915357 h 5019822"/>
                    <a:gd name="connsiteX9" fmla="*/ 1678315 w 2912145"/>
                    <a:gd name="connsiteY9" fmla="*/ 800114 h 5019822"/>
                    <a:gd name="connsiteX10" fmla="*/ 1430451 w 2912145"/>
                    <a:gd name="connsiteY10" fmla="*/ 761795 h 5019822"/>
                    <a:gd name="connsiteX11" fmla="*/ 1151960 w 2912145"/>
                    <a:gd name="connsiteY11" fmla="*/ 812935 h 5019822"/>
                    <a:gd name="connsiteX12" fmla="*/ 925036 w 2912145"/>
                    <a:gd name="connsiteY12" fmla="*/ 945556 h 5019822"/>
                    <a:gd name="connsiteX13" fmla="*/ 743554 w 2912145"/>
                    <a:gd name="connsiteY13" fmla="*/ 1127181 h 5019822"/>
                    <a:gd name="connsiteX14" fmla="*/ 607371 w 2912145"/>
                    <a:gd name="connsiteY14" fmla="*/ 1319062 h 5019822"/>
                    <a:gd name="connsiteX15" fmla="*/ -38 w 2912145"/>
                    <a:gd name="connsiteY15" fmla="*/ 900257 h 5019822"/>
                    <a:gd name="connsiteX16" fmla="*/ 240846 w 2912145"/>
                    <a:gd name="connsiteY16" fmla="*/ 515640 h 5019822"/>
                    <a:gd name="connsiteX17" fmla="*/ 582727 w 2912145"/>
                    <a:gd name="connsiteY17" fmla="*/ 232876 h 5019822"/>
                    <a:gd name="connsiteX18" fmla="*/ 998398 w 2912145"/>
                    <a:gd name="connsiteY18" fmla="*/ 59371 h 5019822"/>
                    <a:gd name="connsiteX19" fmla="*/ 1459654 w 2912145"/>
                    <a:gd name="connsiteY19" fmla="*/ -31 h 5019822"/>
                    <a:gd name="connsiteX20" fmla="*/ 1983303 w 2912145"/>
                    <a:gd name="connsiteY20" fmla="*/ 76750 h 5019822"/>
                    <a:gd name="connsiteX21" fmla="*/ 2447550 w 2912145"/>
                    <a:gd name="connsiteY21" fmla="*/ 321195 h 5019822"/>
                    <a:gd name="connsiteX22" fmla="*/ 2782736 w 2912145"/>
                    <a:gd name="connsiteY22" fmla="*/ 750542 h 5019822"/>
                    <a:gd name="connsiteX23" fmla="*/ 2911939 w 2912145"/>
                    <a:gd name="connsiteY23" fmla="*/ 1375473 h 5019822"/>
                    <a:gd name="connsiteX24" fmla="*/ 2859517 w 2912145"/>
                    <a:gd name="connsiteY24" fmla="*/ 1769919 h 5019822"/>
                    <a:gd name="connsiteX25" fmla="*/ 2708804 w 2912145"/>
                    <a:gd name="connsiteY25" fmla="*/ 2080746 h 5019822"/>
                    <a:gd name="connsiteX26" fmla="*/ 2478462 w 2912145"/>
                    <a:gd name="connsiteY26" fmla="*/ 2332029 h 5019822"/>
                    <a:gd name="connsiteX27" fmla="*/ 2178176 w 2912145"/>
                    <a:gd name="connsiteY27" fmla="*/ 2548412 h 5019822"/>
                    <a:gd name="connsiteX28" fmla="*/ 1898972 w 2912145"/>
                    <a:gd name="connsiteY28" fmla="*/ 2709095 h 5019822"/>
                    <a:gd name="connsiteX29" fmla="*/ 1644127 w 2912145"/>
                    <a:gd name="connsiteY29" fmla="*/ 2880036 h 5019822"/>
                    <a:gd name="connsiteX30" fmla="*/ 1455665 w 2912145"/>
                    <a:gd name="connsiteY30" fmla="*/ 3096561 h 5019822"/>
                    <a:gd name="connsiteX31" fmla="*/ 1382303 w 2912145"/>
                    <a:gd name="connsiteY31" fmla="*/ 3393286 h 5019822"/>
                    <a:gd name="connsiteX32" fmla="*/ 628597 w 2912145"/>
                    <a:gd name="connsiteY32" fmla="*/ 5019788 h 5019822"/>
                    <a:gd name="connsiteX33" fmla="*/ 628597 w 2912145"/>
                    <a:gd name="connsiteY33" fmla="*/ 4056394 h 5019822"/>
                    <a:gd name="connsiteX34" fmla="*/ 1402674 w 2912145"/>
                    <a:gd name="connsiteY34" fmla="*/ 4056394 h 5019822"/>
                    <a:gd name="connsiteX35" fmla="*/ 1402674 w 2912145"/>
                    <a:gd name="connsiteY35" fmla="*/ 5019788 h 5019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912145" h="5019822">
                      <a:moveTo>
                        <a:pt x="614352" y="3393144"/>
                      </a:moveTo>
                      <a:cubicBezTo>
                        <a:pt x="614352" y="3165223"/>
                        <a:pt x="651579" y="2960426"/>
                        <a:pt x="726033" y="2778754"/>
                      </a:cubicBezTo>
                      <a:cubicBezTo>
                        <a:pt x="800487" y="2597082"/>
                        <a:pt x="954096" y="2438819"/>
                        <a:pt x="1186861" y="2303966"/>
                      </a:cubicBezTo>
                      <a:cubicBezTo>
                        <a:pt x="1256662" y="2262085"/>
                        <a:pt x="1342749" y="2214602"/>
                        <a:pt x="1445124" y="2161515"/>
                      </a:cubicBezTo>
                      <a:cubicBezTo>
                        <a:pt x="1550535" y="2106227"/>
                        <a:pt x="1651000" y="2041983"/>
                        <a:pt x="1745410" y="1969492"/>
                      </a:cubicBezTo>
                      <a:cubicBezTo>
                        <a:pt x="1841864" y="1896494"/>
                        <a:pt x="1925611" y="1808079"/>
                        <a:pt x="1993274" y="1707810"/>
                      </a:cubicBezTo>
                      <a:cubicBezTo>
                        <a:pt x="2061343" y="1605526"/>
                        <a:pt x="2096623" y="1484926"/>
                        <a:pt x="2094414" y="1362082"/>
                      </a:cubicBezTo>
                      <a:cubicBezTo>
                        <a:pt x="2096251" y="1272813"/>
                        <a:pt x="2077126" y="1184356"/>
                        <a:pt x="2038573" y="1103819"/>
                      </a:cubicBezTo>
                      <a:cubicBezTo>
                        <a:pt x="2003001" y="1031706"/>
                        <a:pt x="1953129" y="967585"/>
                        <a:pt x="1891991" y="915357"/>
                      </a:cubicBezTo>
                      <a:cubicBezTo>
                        <a:pt x="1829198" y="863026"/>
                        <a:pt x="1756537" y="823838"/>
                        <a:pt x="1678315" y="800114"/>
                      </a:cubicBezTo>
                      <a:cubicBezTo>
                        <a:pt x="1598126" y="774802"/>
                        <a:pt x="1514541" y="761880"/>
                        <a:pt x="1430451" y="761795"/>
                      </a:cubicBezTo>
                      <a:cubicBezTo>
                        <a:pt x="1335149" y="760216"/>
                        <a:pt x="1240484" y="777600"/>
                        <a:pt x="1151960" y="812935"/>
                      </a:cubicBezTo>
                      <a:cubicBezTo>
                        <a:pt x="1070565" y="846465"/>
                        <a:pt x="994199" y="891096"/>
                        <a:pt x="925036" y="945556"/>
                      </a:cubicBezTo>
                      <a:cubicBezTo>
                        <a:pt x="857727" y="998881"/>
                        <a:pt x="796826" y="1059830"/>
                        <a:pt x="743554" y="1127181"/>
                      </a:cubicBezTo>
                      <a:cubicBezTo>
                        <a:pt x="694423" y="1188406"/>
                        <a:pt x="648949" y="1252477"/>
                        <a:pt x="607371" y="1319062"/>
                      </a:cubicBezTo>
                      <a:lnTo>
                        <a:pt x="-38" y="900257"/>
                      </a:lnTo>
                      <a:cubicBezTo>
                        <a:pt x="58034" y="759406"/>
                        <a:pt x="139473" y="629373"/>
                        <a:pt x="240846" y="515640"/>
                      </a:cubicBezTo>
                      <a:cubicBezTo>
                        <a:pt x="339891" y="404680"/>
                        <a:pt x="455157" y="309346"/>
                        <a:pt x="582727" y="232876"/>
                      </a:cubicBezTo>
                      <a:cubicBezTo>
                        <a:pt x="712428" y="155765"/>
                        <a:pt x="852366" y="97354"/>
                        <a:pt x="998398" y="59371"/>
                      </a:cubicBezTo>
                      <a:cubicBezTo>
                        <a:pt x="1148914" y="19601"/>
                        <a:pt x="1303973" y="-368"/>
                        <a:pt x="1459654" y="-31"/>
                      </a:cubicBezTo>
                      <a:cubicBezTo>
                        <a:pt x="1637001" y="59"/>
                        <a:pt x="1813394" y="25923"/>
                        <a:pt x="1983303" y="76750"/>
                      </a:cubicBezTo>
                      <a:cubicBezTo>
                        <a:pt x="2152753" y="126585"/>
                        <a:pt x="2310575" y="209684"/>
                        <a:pt x="2447550" y="321195"/>
                      </a:cubicBezTo>
                      <a:cubicBezTo>
                        <a:pt x="2589098" y="438304"/>
                        <a:pt x="2703472" y="584808"/>
                        <a:pt x="2782736" y="750542"/>
                      </a:cubicBezTo>
                      <a:cubicBezTo>
                        <a:pt x="2868776" y="925091"/>
                        <a:pt x="2911844" y="1133402"/>
                        <a:pt x="2911939" y="1375473"/>
                      </a:cubicBezTo>
                      <a:cubicBezTo>
                        <a:pt x="2914049" y="1508822"/>
                        <a:pt x="2896383" y="1641749"/>
                        <a:pt x="2859517" y="1769919"/>
                      </a:cubicBezTo>
                      <a:cubicBezTo>
                        <a:pt x="2826012" y="1880838"/>
                        <a:pt x="2775144" y="1985747"/>
                        <a:pt x="2708804" y="2080746"/>
                      </a:cubicBezTo>
                      <a:cubicBezTo>
                        <a:pt x="2643305" y="2174189"/>
                        <a:pt x="2565867" y="2258666"/>
                        <a:pt x="2478462" y="2332029"/>
                      </a:cubicBezTo>
                      <a:cubicBezTo>
                        <a:pt x="2383605" y="2411161"/>
                        <a:pt x="2283258" y="2483470"/>
                        <a:pt x="2178176" y="2548412"/>
                      </a:cubicBezTo>
                      <a:cubicBezTo>
                        <a:pt x="2085202" y="2604442"/>
                        <a:pt x="1992135" y="2658004"/>
                        <a:pt x="1898972" y="2709095"/>
                      </a:cubicBezTo>
                      <a:cubicBezTo>
                        <a:pt x="1808989" y="2758186"/>
                        <a:pt x="1723686" y="2815405"/>
                        <a:pt x="1644127" y="2880036"/>
                      </a:cubicBezTo>
                      <a:cubicBezTo>
                        <a:pt x="1569251" y="2940763"/>
                        <a:pt x="1505483" y="3014025"/>
                        <a:pt x="1455665" y="3096561"/>
                      </a:cubicBezTo>
                      <a:cubicBezTo>
                        <a:pt x="1406852" y="3178043"/>
                        <a:pt x="1382398" y="3276951"/>
                        <a:pt x="1382303" y="3393286"/>
                      </a:cubicBezTo>
                      <a:close/>
                      <a:moveTo>
                        <a:pt x="628597" y="5019788"/>
                      </a:moveTo>
                      <a:lnTo>
                        <a:pt x="628597" y="4056394"/>
                      </a:lnTo>
                      <a:lnTo>
                        <a:pt x="1402674" y="4056394"/>
                      </a:lnTo>
                      <a:lnTo>
                        <a:pt x="1402674" y="501978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37" name="Graphic 4">
                <a:extLst>
                  <a:ext uri="{FF2B5EF4-FFF2-40B4-BE49-F238E27FC236}">
                    <a16:creationId xmlns:a16="http://schemas.microsoft.com/office/drawing/2014/main" id="{C36F930F-E435-4C7D-907D-1F13C53DB073}"/>
                  </a:ext>
                </a:extLst>
              </p:cNvPr>
              <p:cNvGrpSpPr/>
              <p:nvPr/>
            </p:nvGrpSpPr>
            <p:grpSpPr>
              <a:xfrm>
                <a:off x="1098032" y="1577808"/>
                <a:ext cx="1743891" cy="4924103"/>
                <a:chOff x="1098032" y="1577808"/>
                <a:chExt cx="1743891" cy="4924103"/>
              </a:xfrm>
            </p:grpSpPr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812404EE-62A1-4C6A-A225-EE40B285AA37}"/>
                    </a:ext>
                  </a:extLst>
                </p:cNvPr>
                <p:cNvSpPr/>
                <p:nvPr/>
              </p:nvSpPr>
              <p:spPr>
                <a:xfrm>
                  <a:off x="1877967" y="5576431"/>
                  <a:ext cx="963850" cy="876895"/>
                </a:xfrm>
                <a:custGeom>
                  <a:avLst/>
                  <a:gdLst>
                    <a:gd name="connsiteX0" fmla="*/ 950198 w 963850"/>
                    <a:gd name="connsiteY0" fmla="*/ 873330 h 876895"/>
                    <a:gd name="connsiteX1" fmla="*/ 22132 w 963850"/>
                    <a:gd name="connsiteY1" fmla="*/ 850538 h 876895"/>
                    <a:gd name="connsiteX2" fmla="*/ 1334 w 963850"/>
                    <a:gd name="connsiteY2" fmla="*/ 563784 h 876895"/>
                    <a:gd name="connsiteX3" fmla="*/ 1334 w 963850"/>
                    <a:gd name="connsiteY3" fmla="*/ 559084 h 876895"/>
                    <a:gd name="connsiteX4" fmla="*/ 194 w 963850"/>
                    <a:gd name="connsiteY4" fmla="*/ 462360 h 876895"/>
                    <a:gd name="connsiteX5" fmla="*/ 194 w 963850"/>
                    <a:gd name="connsiteY5" fmla="*/ 448827 h 876895"/>
                    <a:gd name="connsiteX6" fmla="*/ 2473 w 963850"/>
                    <a:gd name="connsiteY6" fmla="*/ -35 h 876895"/>
                    <a:gd name="connsiteX7" fmla="*/ 581250 w 963850"/>
                    <a:gd name="connsiteY7" fmla="*/ 5805 h 876895"/>
                    <a:gd name="connsiteX8" fmla="*/ 563729 w 963850"/>
                    <a:gd name="connsiteY8" fmla="*/ 449824 h 876895"/>
                    <a:gd name="connsiteX9" fmla="*/ 563017 w 963850"/>
                    <a:gd name="connsiteY9" fmla="*/ 467488 h 876895"/>
                    <a:gd name="connsiteX10" fmla="*/ 559456 w 963850"/>
                    <a:gd name="connsiteY10" fmla="*/ 559511 h 876895"/>
                    <a:gd name="connsiteX11" fmla="*/ 559456 w 963850"/>
                    <a:gd name="connsiteY11" fmla="*/ 568912 h 876895"/>
                    <a:gd name="connsiteX12" fmla="*/ 921850 w 963850"/>
                    <a:gd name="connsiteY12" fmla="*/ 748970 h 876895"/>
                    <a:gd name="connsiteX13" fmla="*/ 950198 w 963850"/>
                    <a:gd name="connsiteY13" fmla="*/ 873330 h 876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963850" h="876895">
                      <a:moveTo>
                        <a:pt x="950198" y="873330"/>
                      </a:moveTo>
                      <a:cubicBezTo>
                        <a:pt x="919856" y="883016"/>
                        <a:pt x="54753" y="871905"/>
                        <a:pt x="22132" y="850538"/>
                      </a:cubicBezTo>
                      <a:cubicBezTo>
                        <a:pt x="9596" y="842560"/>
                        <a:pt x="3898" y="716492"/>
                        <a:pt x="1334" y="563784"/>
                      </a:cubicBezTo>
                      <a:lnTo>
                        <a:pt x="1334" y="559084"/>
                      </a:lnTo>
                      <a:cubicBezTo>
                        <a:pt x="1334" y="527602"/>
                        <a:pt x="337" y="495123"/>
                        <a:pt x="194" y="462360"/>
                      </a:cubicBezTo>
                      <a:cubicBezTo>
                        <a:pt x="194" y="457801"/>
                        <a:pt x="194" y="453243"/>
                        <a:pt x="194" y="448827"/>
                      </a:cubicBezTo>
                      <a:cubicBezTo>
                        <a:pt x="-945" y="228598"/>
                        <a:pt x="2473" y="-35"/>
                        <a:pt x="2473" y="-35"/>
                      </a:cubicBezTo>
                      <a:lnTo>
                        <a:pt x="581250" y="5805"/>
                      </a:lnTo>
                      <a:lnTo>
                        <a:pt x="563729" y="449824"/>
                      </a:lnTo>
                      <a:lnTo>
                        <a:pt x="563017" y="467488"/>
                      </a:lnTo>
                      <a:lnTo>
                        <a:pt x="559456" y="559511"/>
                      </a:lnTo>
                      <a:lnTo>
                        <a:pt x="559456" y="568912"/>
                      </a:lnTo>
                      <a:cubicBezTo>
                        <a:pt x="559456" y="568912"/>
                        <a:pt x="888374" y="721905"/>
                        <a:pt x="921850" y="748970"/>
                      </a:cubicBezTo>
                      <a:cubicBezTo>
                        <a:pt x="955326" y="776036"/>
                        <a:pt x="980540" y="863643"/>
                        <a:pt x="950198" y="873330"/>
                      </a:cubicBezTo>
                      <a:close/>
                    </a:path>
                  </a:pathLst>
                </a:custGeom>
                <a:solidFill>
                  <a:srgbClr val="AD6359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23D49C9B-2BFA-4AE6-9342-7A5C8515FE47}"/>
                    </a:ext>
                  </a:extLst>
                </p:cNvPr>
                <p:cNvSpPr/>
                <p:nvPr/>
              </p:nvSpPr>
              <p:spPr>
                <a:xfrm>
                  <a:off x="1878200" y="6025292"/>
                  <a:ext cx="963617" cy="428033"/>
                </a:xfrm>
                <a:custGeom>
                  <a:avLst/>
                  <a:gdLst>
                    <a:gd name="connsiteX0" fmla="*/ 949965 w 963617"/>
                    <a:gd name="connsiteY0" fmla="*/ 424468 h 428033"/>
                    <a:gd name="connsiteX1" fmla="*/ 21899 w 963617"/>
                    <a:gd name="connsiteY1" fmla="*/ 401676 h 428033"/>
                    <a:gd name="connsiteX2" fmla="*/ 1101 w 963617"/>
                    <a:gd name="connsiteY2" fmla="*/ 114923 h 428033"/>
                    <a:gd name="connsiteX3" fmla="*/ 1101 w 963617"/>
                    <a:gd name="connsiteY3" fmla="*/ 110222 h 428033"/>
                    <a:gd name="connsiteX4" fmla="*/ -38 w 963617"/>
                    <a:gd name="connsiteY4" fmla="*/ 13498 h 428033"/>
                    <a:gd name="connsiteX5" fmla="*/ -38 w 963617"/>
                    <a:gd name="connsiteY5" fmla="*/ -35 h 428033"/>
                    <a:gd name="connsiteX6" fmla="*/ 563639 w 963617"/>
                    <a:gd name="connsiteY6" fmla="*/ 1532 h 428033"/>
                    <a:gd name="connsiteX7" fmla="*/ 562927 w 963617"/>
                    <a:gd name="connsiteY7" fmla="*/ 19196 h 428033"/>
                    <a:gd name="connsiteX8" fmla="*/ 559366 w 963617"/>
                    <a:gd name="connsiteY8" fmla="*/ 111219 h 428033"/>
                    <a:gd name="connsiteX9" fmla="*/ 559366 w 963617"/>
                    <a:gd name="connsiteY9" fmla="*/ 120621 h 428033"/>
                    <a:gd name="connsiteX10" fmla="*/ 921618 w 963617"/>
                    <a:gd name="connsiteY10" fmla="*/ 300109 h 428033"/>
                    <a:gd name="connsiteX11" fmla="*/ 949965 w 963617"/>
                    <a:gd name="connsiteY11" fmla="*/ 424468 h 42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963617" h="428033">
                      <a:moveTo>
                        <a:pt x="949965" y="424468"/>
                      </a:moveTo>
                      <a:cubicBezTo>
                        <a:pt x="919623" y="434155"/>
                        <a:pt x="54520" y="423044"/>
                        <a:pt x="21899" y="401676"/>
                      </a:cubicBezTo>
                      <a:cubicBezTo>
                        <a:pt x="9363" y="393699"/>
                        <a:pt x="3665" y="267630"/>
                        <a:pt x="1101" y="114923"/>
                      </a:cubicBezTo>
                      <a:lnTo>
                        <a:pt x="1101" y="110222"/>
                      </a:lnTo>
                      <a:cubicBezTo>
                        <a:pt x="1101" y="78740"/>
                        <a:pt x="104" y="46261"/>
                        <a:pt x="-38" y="13498"/>
                      </a:cubicBezTo>
                      <a:cubicBezTo>
                        <a:pt x="-38" y="8939"/>
                        <a:pt x="-38" y="4381"/>
                        <a:pt x="-38" y="-35"/>
                      </a:cubicBezTo>
                      <a:lnTo>
                        <a:pt x="563639" y="1532"/>
                      </a:lnTo>
                      <a:lnTo>
                        <a:pt x="562927" y="19196"/>
                      </a:lnTo>
                      <a:lnTo>
                        <a:pt x="559366" y="111219"/>
                      </a:lnTo>
                      <a:lnTo>
                        <a:pt x="559366" y="120621"/>
                      </a:lnTo>
                      <a:cubicBezTo>
                        <a:pt x="559366" y="120621"/>
                        <a:pt x="888142" y="273043"/>
                        <a:pt x="921618" y="300109"/>
                      </a:cubicBezTo>
                      <a:cubicBezTo>
                        <a:pt x="955094" y="327174"/>
                        <a:pt x="980307" y="414781"/>
                        <a:pt x="949965" y="424468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85240349-3510-473B-B13B-E3B1780C8D13}"/>
                    </a:ext>
                  </a:extLst>
                </p:cNvPr>
                <p:cNvSpPr/>
                <p:nvPr/>
              </p:nvSpPr>
              <p:spPr>
                <a:xfrm>
                  <a:off x="1879482" y="6135407"/>
                  <a:ext cx="962441" cy="317903"/>
                </a:xfrm>
                <a:custGeom>
                  <a:avLst/>
                  <a:gdLst>
                    <a:gd name="connsiteX0" fmla="*/ 948683 w 962441"/>
                    <a:gd name="connsiteY0" fmla="*/ 314354 h 317903"/>
                    <a:gd name="connsiteX1" fmla="*/ 332441 w 962441"/>
                    <a:gd name="connsiteY1" fmla="*/ 310934 h 317903"/>
                    <a:gd name="connsiteX2" fmla="*/ 20617 w 962441"/>
                    <a:gd name="connsiteY2" fmla="*/ 291561 h 317903"/>
                    <a:gd name="connsiteX3" fmla="*/ -38 w 962441"/>
                    <a:gd name="connsiteY3" fmla="*/ 11219 h 317903"/>
                    <a:gd name="connsiteX4" fmla="*/ -38 w 962441"/>
                    <a:gd name="connsiteY4" fmla="*/ 4808 h 317903"/>
                    <a:gd name="connsiteX5" fmla="*/ -38 w 962441"/>
                    <a:gd name="connsiteY5" fmla="*/ -35 h 317903"/>
                    <a:gd name="connsiteX6" fmla="*/ 558226 w 962441"/>
                    <a:gd name="connsiteY6" fmla="*/ 1104 h 317903"/>
                    <a:gd name="connsiteX7" fmla="*/ 558226 w 962441"/>
                    <a:gd name="connsiteY7" fmla="*/ 10506 h 317903"/>
                    <a:gd name="connsiteX8" fmla="*/ 920905 w 962441"/>
                    <a:gd name="connsiteY8" fmla="*/ 190137 h 317903"/>
                    <a:gd name="connsiteX9" fmla="*/ 948683 w 962441"/>
                    <a:gd name="connsiteY9" fmla="*/ 314354 h 317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62441" h="317903">
                      <a:moveTo>
                        <a:pt x="948683" y="314354"/>
                      </a:moveTo>
                      <a:cubicBezTo>
                        <a:pt x="930022" y="320336"/>
                        <a:pt x="594836" y="318342"/>
                        <a:pt x="332441" y="310934"/>
                      </a:cubicBezTo>
                      <a:cubicBezTo>
                        <a:pt x="168623" y="306519"/>
                        <a:pt x="33295" y="299681"/>
                        <a:pt x="20617" y="291561"/>
                      </a:cubicBezTo>
                      <a:cubicBezTo>
                        <a:pt x="7939" y="283442"/>
                        <a:pt x="2526" y="161077"/>
                        <a:pt x="-38" y="11219"/>
                      </a:cubicBezTo>
                      <a:cubicBezTo>
                        <a:pt x="-38" y="9081"/>
                        <a:pt x="-38" y="6945"/>
                        <a:pt x="-38" y="4808"/>
                      </a:cubicBezTo>
                      <a:cubicBezTo>
                        <a:pt x="-38" y="2671"/>
                        <a:pt x="-38" y="1532"/>
                        <a:pt x="-38" y="-35"/>
                      </a:cubicBezTo>
                      <a:lnTo>
                        <a:pt x="558226" y="1104"/>
                      </a:lnTo>
                      <a:lnTo>
                        <a:pt x="558226" y="10506"/>
                      </a:lnTo>
                      <a:cubicBezTo>
                        <a:pt x="558226" y="10506"/>
                        <a:pt x="887572" y="162928"/>
                        <a:pt x="920905" y="190137"/>
                      </a:cubicBezTo>
                      <a:cubicBezTo>
                        <a:pt x="954239" y="217345"/>
                        <a:pt x="979025" y="304667"/>
                        <a:pt x="948683" y="31435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D667BEA1-3984-49AD-8AE1-FA84BFA26F24}"/>
                    </a:ext>
                  </a:extLst>
                </p:cNvPr>
                <p:cNvSpPr/>
                <p:nvPr/>
              </p:nvSpPr>
              <p:spPr>
                <a:xfrm>
                  <a:off x="1939169" y="6405835"/>
                  <a:ext cx="882001" cy="13436"/>
                </a:xfrm>
                <a:custGeom>
                  <a:avLst/>
                  <a:gdLst>
                    <a:gd name="connsiteX0" fmla="*/ 879737 w 882001"/>
                    <a:gd name="connsiteY0" fmla="*/ 10164 h 13436"/>
                    <a:gd name="connsiteX1" fmla="*/ 816 w 882001"/>
                    <a:gd name="connsiteY1" fmla="*/ 2045 h 13436"/>
                    <a:gd name="connsiteX2" fmla="*/ 816 w 882001"/>
                    <a:gd name="connsiteY2" fmla="*/ 3042 h 13436"/>
                    <a:gd name="connsiteX3" fmla="*/ 879595 w 882001"/>
                    <a:gd name="connsiteY3" fmla="*/ 12586 h 13436"/>
                    <a:gd name="connsiteX4" fmla="*/ 879737 w 882001"/>
                    <a:gd name="connsiteY4" fmla="*/ 10164 h 13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2001" h="13436">
                      <a:moveTo>
                        <a:pt x="879737" y="10164"/>
                      </a:moveTo>
                      <a:cubicBezTo>
                        <a:pt x="733868" y="4751"/>
                        <a:pt x="145404" y="-4081"/>
                        <a:pt x="816" y="2045"/>
                      </a:cubicBezTo>
                      <a:cubicBezTo>
                        <a:pt x="-323" y="2045"/>
                        <a:pt x="-323" y="2899"/>
                        <a:pt x="816" y="3042"/>
                      </a:cubicBezTo>
                      <a:cubicBezTo>
                        <a:pt x="145261" y="11589"/>
                        <a:pt x="733725" y="15150"/>
                        <a:pt x="879595" y="12586"/>
                      </a:cubicBezTo>
                      <a:cubicBezTo>
                        <a:pt x="882729" y="12586"/>
                        <a:pt x="882729" y="10307"/>
                        <a:pt x="879737" y="10164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107E1115-AD5D-48D1-812A-84F61047483C}"/>
                    </a:ext>
                  </a:extLst>
                </p:cNvPr>
                <p:cNvSpPr/>
                <p:nvPr/>
              </p:nvSpPr>
              <p:spPr>
                <a:xfrm>
                  <a:off x="2326941" y="6134061"/>
                  <a:ext cx="175482" cy="45020"/>
                </a:xfrm>
                <a:custGeom>
                  <a:avLst/>
                  <a:gdLst>
                    <a:gd name="connsiteX0" fmla="*/ 172591 w 175482"/>
                    <a:gd name="connsiteY0" fmla="*/ 4729 h 45020"/>
                    <a:gd name="connsiteX1" fmla="*/ 653 w 175482"/>
                    <a:gd name="connsiteY1" fmla="*/ 41482 h 45020"/>
                    <a:gd name="connsiteX2" fmla="*/ 3075 w 175482"/>
                    <a:gd name="connsiteY2" fmla="*/ 44900 h 45020"/>
                    <a:gd name="connsiteX3" fmla="*/ 172306 w 175482"/>
                    <a:gd name="connsiteY3" fmla="*/ 11994 h 45020"/>
                    <a:gd name="connsiteX4" fmla="*/ 175401 w 175482"/>
                    <a:gd name="connsiteY4" fmla="*/ 7768 h 45020"/>
                    <a:gd name="connsiteX5" fmla="*/ 172591 w 175482"/>
                    <a:gd name="connsiteY5" fmla="*/ 4729 h 4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5482" h="45020">
                      <a:moveTo>
                        <a:pt x="172591" y="4729"/>
                      </a:moveTo>
                      <a:cubicBezTo>
                        <a:pt x="115611" y="-6667"/>
                        <a:pt x="45097" y="1168"/>
                        <a:pt x="653" y="41482"/>
                      </a:cubicBezTo>
                      <a:cubicBezTo>
                        <a:pt x="-1057" y="43048"/>
                        <a:pt x="653" y="45470"/>
                        <a:pt x="3075" y="44900"/>
                      </a:cubicBezTo>
                      <a:cubicBezTo>
                        <a:pt x="58161" y="27971"/>
                        <a:pt x="114890" y="16940"/>
                        <a:pt x="172306" y="11994"/>
                      </a:cubicBezTo>
                      <a:cubicBezTo>
                        <a:pt x="174328" y="11682"/>
                        <a:pt x="175713" y="9790"/>
                        <a:pt x="175401" y="7768"/>
                      </a:cubicBezTo>
                      <a:cubicBezTo>
                        <a:pt x="175170" y="6278"/>
                        <a:pt x="174059" y="5076"/>
                        <a:pt x="172591" y="4729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03A6A9A8-D428-40AC-912C-6BA7F5D2603B}"/>
                    </a:ext>
                  </a:extLst>
                </p:cNvPr>
                <p:cNvSpPr/>
                <p:nvPr/>
              </p:nvSpPr>
              <p:spPr>
                <a:xfrm>
                  <a:off x="2368109" y="6159560"/>
                  <a:ext cx="175326" cy="45020"/>
                </a:xfrm>
                <a:custGeom>
                  <a:avLst/>
                  <a:gdLst>
                    <a:gd name="connsiteX0" fmla="*/ 172591 w 175326"/>
                    <a:gd name="connsiteY0" fmla="*/ 4729 h 45020"/>
                    <a:gd name="connsiteX1" fmla="*/ 653 w 175326"/>
                    <a:gd name="connsiteY1" fmla="*/ 41481 h 45020"/>
                    <a:gd name="connsiteX2" fmla="*/ 3075 w 175326"/>
                    <a:gd name="connsiteY2" fmla="*/ 44900 h 45020"/>
                    <a:gd name="connsiteX3" fmla="*/ 171736 w 175326"/>
                    <a:gd name="connsiteY3" fmla="*/ 11994 h 45020"/>
                    <a:gd name="connsiteX4" fmla="*/ 175285 w 175326"/>
                    <a:gd name="connsiteY4" fmla="*/ 8142 h 45020"/>
                    <a:gd name="connsiteX5" fmla="*/ 172591 w 175326"/>
                    <a:gd name="connsiteY5" fmla="*/ 4730 h 4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5326" h="45020">
                      <a:moveTo>
                        <a:pt x="172591" y="4729"/>
                      </a:moveTo>
                      <a:cubicBezTo>
                        <a:pt x="115611" y="-6667"/>
                        <a:pt x="45097" y="1168"/>
                        <a:pt x="653" y="41481"/>
                      </a:cubicBezTo>
                      <a:cubicBezTo>
                        <a:pt x="-1057" y="43048"/>
                        <a:pt x="653" y="45470"/>
                        <a:pt x="3075" y="44900"/>
                      </a:cubicBezTo>
                      <a:cubicBezTo>
                        <a:pt x="57973" y="27996"/>
                        <a:pt x="114510" y="16966"/>
                        <a:pt x="171736" y="11994"/>
                      </a:cubicBezTo>
                      <a:cubicBezTo>
                        <a:pt x="173780" y="11910"/>
                        <a:pt x="175369" y="10186"/>
                        <a:pt x="175285" y="8142"/>
                      </a:cubicBezTo>
                      <a:cubicBezTo>
                        <a:pt x="175219" y="6541"/>
                        <a:pt x="174132" y="5165"/>
                        <a:pt x="172591" y="473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326A7964-0BFF-4A05-BBD3-F57E4484457D}"/>
                    </a:ext>
                  </a:extLst>
                </p:cNvPr>
                <p:cNvSpPr/>
                <p:nvPr/>
              </p:nvSpPr>
              <p:spPr>
                <a:xfrm>
                  <a:off x="2409135" y="6185059"/>
                  <a:ext cx="176193" cy="45020"/>
                </a:xfrm>
                <a:custGeom>
                  <a:avLst/>
                  <a:gdLst>
                    <a:gd name="connsiteX0" fmla="*/ 172591 w 176193"/>
                    <a:gd name="connsiteY0" fmla="*/ 4729 h 45020"/>
                    <a:gd name="connsiteX1" fmla="*/ 653 w 176193"/>
                    <a:gd name="connsiteY1" fmla="*/ 41481 h 45020"/>
                    <a:gd name="connsiteX2" fmla="*/ 3074 w 176193"/>
                    <a:gd name="connsiteY2" fmla="*/ 44900 h 45020"/>
                    <a:gd name="connsiteX3" fmla="*/ 172306 w 176193"/>
                    <a:gd name="connsiteY3" fmla="*/ 12137 h 45020"/>
                    <a:gd name="connsiteX4" fmla="*/ 176152 w 176193"/>
                    <a:gd name="connsiteY4" fmla="*/ 8575 h 45020"/>
                    <a:gd name="connsiteX5" fmla="*/ 172591 w 176193"/>
                    <a:gd name="connsiteY5" fmla="*/ 4729 h 4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6193" h="45020">
                      <a:moveTo>
                        <a:pt x="172591" y="4729"/>
                      </a:moveTo>
                      <a:cubicBezTo>
                        <a:pt x="115611" y="-6667"/>
                        <a:pt x="45098" y="1168"/>
                        <a:pt x="653" y="41481"/>
                      </a:cubicBezTo>
                      <a:cubicBezTo>
                        <a:pt x="-1057" y="43049"/>
                        <a:pt x="653" y="45470"/>
                        <a:pt x="3074" y="44900"/>
                      </a:cubicBezTo>
                      <a:cubicBezTo>
                        <a:pt x="58166" y="28019"/>
                        <a:pt x="114895" y="17036"/>
                        <a:pt x="172306" y="12137"/>
                      </a:cubicBezTo>
                      <a:cubicBezTo>
                        <a:pt x="174352" y="12215"/>
                        <a:pt x="176073" y="10621"/>
                        <a:pt x="176152" y="8575"/>
                      </a:cubicBezTo>
                      <a:cubicBezTo>
                        <a:pt x="176231" y="6530"/>
                        <a:pt x="174637" y="4808"/>
                        <a:pt x="172591" y="4729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011DA6AF-CDB8-4B5B-B994-A65365E006FA}"/>
                    </a:ext>
                  </a:extLst>
                </p:cNvPr>
                <p:cNvSpPr/>
                <p:nvPr/>
              </p:nvSpPr>
              <p:spPr>
                <a:xfrm>
                  <a:off x="2397171" y="5996002"/>
                  <a:ext cx="186809" cy="160616"/>
                </a:xfrm>
                <a:custGeom>
                  <a:avLst/>
                  <a:gdLst>
                    <a:gd name="connsiteX0" fmla="*/ 178714 w 186809"/>
                    <a:gd name="connsiteY0" fmla="*/ 18571 h 160616"/>
                    <a:gd name="connsiteX1" fmla="*/ 90110 w 186809"/>
                    <a:gd name="connsiteY1" fmla="*/ 20566 h 160616"/>
                    <a:gd name="connsiteX2" fmla="*/ 81 w 186809"/>
                    <a:gd name="connsiteY2" fmla="*/ 150908 h 160616"/>
                    <a:gd name="connsiteX3" fmla="*/ 817 w 186809"/>
                    <a:gd name="connsiteY3" fmla="*/ 152784 h 160616"/>
                    <a:gd name="connsiteX4" fmla="*/ 1363 w 186809"/>
                    <a:gd name="connsiteY4" fmla="*/ 152902 h 160616"/>
                    <a:gd name="connsiteX5" fmla="*/ 10338 w 186809"/>
                    <a:gd name="connsiteY5" fmla="*/ 160167 h 160616"/>
                    <a:gd name="connsiteX6" fmla="*/ 151933 w 186809"/>
                    <a:gd name="connsiteY6" fmla="*/ 100053 h 160616"/>
                    <a:gd name="connsiteX7" fmla="*/ 178714 w 186809"/>
                    <a:gd name="connsiteY7" fmla="*/ 18571 h 160616"/>
                    <a:gd name="connsiteX8" fmla="*/ 77147 w 186809"/>
                    <a:gd name="connsiteY8" fmla="*/ 119711 h 160616"/>
                    <a:gd name="connsiteX9" fmla="*/ 7631 w 186809"/>
                    <a:gd name="connsiteY9" fmla="*/ 146065 h 160616"/>
                    <a:gd name="connsiteX10" fmla="*/ 61905 w 186809"/>
                    <a:gd name="connsiteY10" fmla="*/ 71136 h 160616"/>
                    <a:gd name="connsiteX11" fmla="*/ 92674 w 186809"/>
                    <a:gd name="connsiteY11" fmla="*/ 38657 h 160616"/>
                    <a:gd name="connsiteX12" fmla="*/ 167033 w 186809"/>
                    <a:gd name="connsiteY12" fmla="*/ 54042 h 160616"/>
                    <a:gd name="connsiteX13" fmla="*/ 77147 w 186809"/>
                    <a:gd name="connsiteY13" fmla="*/ 119711 h 160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86809" h="160616">
                      <a:moveTo>
                        <a:pt x="178714" y="18571"/>
                      </a:moveTo>
                      <a:cubicBezTo>
                        <a:pt x="156492" y="-12767"/>
                        <a:pt x="114326" y="765"/>
                        <a:pt x="90110" y="20566"/>
                      </a:cubicBezTo>
                      <a:cubicBezTo>
                        <a:pt x="49164" y="55343"/>
                        <a:pt x="18111" y="100302"/>
                        <a:pt x="81" y="150908"/>
                      </a:cubicBezTo>
                      <a:cubicBezTo>
                        <a:pt x="-234" y="151629"/>
                        <a:pt x="96" y="152469"/>
                        <a:pt x="817" y="152784"/>
                      </a:cubicBezTo>
                      <a:cubicBezTo>
                        <a:pt x="989" y="152859"/>
                        <a:pt x="1175" y="152899"/>
                        <a:pt x="1363" y="152902"/>
                      </a:cubicBezTo>
                      <a:cubicBezTo>
                        <a:pt x="1363" y="157319"/>
                        <a:pt x="5352" y="162019"/>
                        <a:pt x="10338" y="160167"/>
                      </a:cubicBezTo>
                      <a:cubicBezTo>
                        <a:pt x="57916" y="143216"/>
                        <a:pt x="110908" y="131677"/>
                        <a:pt x="151933" y="100053"/>
                      </a:cubicBezTo>
                      <a:cubicBezTo>
                        <a:pt x="175865" y="81962"/>
                        <a:pt x="199655" y="48344"/>
                        <a:pt x="178714" y="18571"/>
                      </a:cubicBezTo>
                      <a:close/>
                      <a:moveTo>
                        <a:pt x="77147" y="119711"/>
                      </a:moveTo>
                      <a:cubicBezTo>
                        <a:pt x="53928" y="128686"/>
                        <a:pt x="30423" y="136378"/>
                        <a:pt x="7631" y="146065"/>
                      </a:cubicBezTo>
                      <a:cubicBezTo>
                        <a:pt x="25295" y="120709"/>
                        <a:pt x="41677" y="94783"/>
                        <a:pt x="61905" y="71136"/>
                      </a:cubicBezTo>
                      <a:cubicBezTo>
                        <a:pt x="71494" y="59696"/>
                        <a:pt x="81769" y="48850"/>
                        <a:pt x="92674" y="38657"/>
                      </a:cubicBezTo>
                      <a:cubicBezTo>
                        <a:pt x="110053" y="23415"/>
                        <a:pt x="178145" y="-8779"/>
                        <a:pt x="167033" y="54042"/>
                      </a:cubicBezTo>
                      <a:cubicBezTo>
                        <a:pt x="161050" y="88657"/>
                        <a:pt x="104925" y="109170"/>
                        <a:pt x="77147" y="11971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1A9FB43F-3466-4595-8F4B-CF8D81D75CA3}"/>
                    </a:ext>
                  </a:extLst>
                </p:cNvPr>
                <p:cNvSpPr/>
                <p:nvPr/>
              </p:nvSpPr>
              <p:spPr>
                <a:xfrm>
                  <a:off x="2203289" y="6028485"/>
                  <a:ext cx="208035" cy="127577"/>
                </a:xfrm>
                <a:custGeom>
                  <a:avLst/>
                  <a:gdLst>
                    <a:gd name="connsiteX0" fmla="*/ 48236 w 208035"/>
                    <a:gd name="connsiteY0" fmla="*/ 101474 h 127577"/>
                    <a:gd name="connsiteX1" fmla="*/ 199946 w 208035"/>
                    <a:gd name="connsiteY1" fmla="*/ 127542 h 127577"/>
                    <a:gd name="connsiteX2" fmla="*/ 206926 w 208035"/>
                    <a:gd name="connsiteY2" fmla="*/ 118283 h 127577"/>
                    <a:gd name="connsiteX3" fmla="*/ 207916 w 208035"/>
                    <a:gd name="connsiteY3" fmla="*/ 116300 h 127577"/>
                    <a:gd name="connsiteX4" fmla="*/ 207781 w 208035"/>
                    <a:gd name="connsiteY4" fmla="*/ 116004 h 127577"/>
                    <a:gd name="connsiteX5" fmla="*/ 90117 w 208035"/>
                    <a:gd name="connsiteY5" fmla="*/ 9878 h 127577"/>
                    <a:gd name="connsiteX6" fmla="*/ 3507 w 208035"/>
                    <a:gd name="connsiteY6" fmla="*/ 28397 h 127577"/>
                    <a:gd name="connsiteX7" fmla="*/ 48236 w 208035"/>
                    <a:gd name="connsiteY7" fmla="*/ 101474 h 127577"/>
                    <a:gd name="connsiteX8" fmla="*/ 22880 w 208035"/>
                    <a:gd name="connsiteY8" fmla="*/ 60163 h 127577"/>
                    <a:gd name="connsiteX9" fmla="*/ 91684 w 208035"/>
                    <a:gd name="connsiteY9" fmla="*/ 28254 h 127577"/>
                    <a:gd name="connsiteX10" fmla="*/ 129148 w 208035"/>
                    <a:gd name="connsiteY10" fmla="*/ 52756 h 127577"/>
                    <a:gd name="connsiteX11" fmla="*/ 199234 w 208035"/>
                    <a:gd name="connsiteY11" fmla="*/ 113155 h 127577"/>
                    <a:gd name="connsiteX12" fmla="*/ 125444 w 208035"/>
                    <a:gd name="connsiteY12" fmla="*/ 103468 h 127577"/>
                    <a:gd name="connsiteX13" fmla="*/ 23165 w 208035"/>
                    <a:gd name="connsiteY13" fmla="*/ 60163 h 127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08035" h="127577">
                      <a:moveTo>
                        <a:pt x="48236" y="101474"/>
                      </a:moveTo>
                      <a:cubicBezTo>
                        <a:pt x="95245" y="122271"/>
                        <a:pt x="149661" y="121987"/>
                        <a:pt x="199946" y="127542"/>
                      </a:cubicBezTo>
                      <a:cubicBezTo>
                        <a:pt x="205075" y="127542"/>
                        <a:pt x="207781" y="122557"/>
                        <a:pt x="206926" y="118283"/>
                      </a:cubicBezTo>
                      <a:cubicBezTo>
                        <a:pt x="207747" y="118009"/>
                        <a:pt x="208190" y="117121"/>
                        <a:pt x="207916" y="116300"/>
                      </a:cubicBezTo>
                      <a:cubicBezTo>
                        <a:pt x="207881" y="116197"/>
                        <a:pt x="207836" y="116098"/>
                        <a:pt x="207781" y="116004"/>
                      </a:cubicBezTo>
                      <a:cubicBezTo>
                        <a:pt x="178487" y="70971"/>
                        <a:pt x="137923" y="34385"/>
                        <a:pt x="90117" y="9878"/>
                      </a:cubicBezTo>
                      <a:cubicBezTo>
                        <a:pt x="61627" y="-4367"/>
                        <a:pt x="17752" y="-7216"/>
                        <a:pt x="3507" y="28397"/>
                      </a:cubicBezTo>
                      <a:cubicBezTo>
                        <a:pt x="-10738" y="64009"/>
                        <a:pt x="20743" y="89365"/>
                        <a:pt x="48236" y="101474"/>
                      </a:cubicBezTo>
                      <a:close/>
                      <a:moveTo>
                        <a:pt x="22880" y="60163"/>
                      </a:moveTo>
                      <a:cubicBezTo>
                        <a:pt x="-2191" y="1616"/>
                        <a:pt x="71456" y="17428"/>
                        <a:pt x="91684" y="28254"/>
                      </a:cubicBezTo>
                      <a:cubicBezTo>
                        <a:pt x="104750" y="35501"/>
                        <a:pt x="117272" y="43690"/>
                        <a:pt x="129148" y="52756"/>
                      </a:cubicBezTo>
                      <a:cubicBezTo>
                        <a:pt x="153548" y="71652"/>
                        <a:pt x="176942" y="91812"/>
                        <a:pt x="199234" y="113155"/>
                      </a:cubicBezTo>
                      <a:cubicBezTo>
                        <a:pt x="174733" y="108881"/>
                        <a:pt x="150089" y="106887"/>
                        <a:pt x="125444" y="103468"/>
                      </a:cubicBezTo>
                      <a:cubicBezTo>
                        <a:pt x="96100" y="99622"/>
                        <a:pt x="37410" y="92499"/>
                        <a:pt x="23165" y="60163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EF91071C-B390-482E-83B9-087B66EDDDDF}"/>
                    </a:ext>
                  </a:extLst>
                </p:cNvPr>
                <p:cNvSpPr/>
                <p:nvPr/>
              </p:nvSpPr>
              <p:spPr>
                <a:xfrm>
                  <a:off x="1879767" y="6146661"/>
                  <a:ext cx="332479" cy="299715"/>
                </a:xfrm>
                <a:custGeom>
                  <a:avLst/>
                  <a:gdLst>
                    <a:gd name="connsiteX0" fmla="*/ 332441 w 332479"/>
                    <a:gd name="connsiteY0" fmla="*/ 299681 h 299715"/>
                    <a:gd name="connsiteX1" fmla="*/ 20617 w 332479"/>
                    <a:gd name="connsiteY1" fmla="*/ 280308 h 299715"/>
                    <a:gd name="connsiteX2" fmla="*/ -38 w 332479"/>
                    <a:gd name="connsiteY2" fmla="*/ -35 h 299715"/>
                    <a:gd name="connsiteX3" fmla="*/ 332441 w 332479"/>
                    <a:gd name="connsiteY3" fmla="*/ 299681 h 299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479" h="299715">
                      <a:moveTo>
                        <a:pt x="332441" y="299681"/>
                      </a:moveTo>
                      <a:cubicBezTo>
                        <a:pt x="168623" y="295265"/>
                        <a:pt x="33295" y="288427"/>
                        <a:pt x="20617" y="280308"/>
                      </a:cubicBezTo>
                      <a:cubicBezTo>
                        <a:pt x="7939" y="272188"/>
                        <a:pt x="2526" y="149823"/>
                        <a:pt x="-38" y="-35"/>
                      </a:cubicBezTo>
                      <a:cubicBezTo>
                        <a:pt x="66913" y="59936"/>
                        <a:pt x="233866" y="208797"/>
                        <a:pt x="332441" y="29968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9361D86E-41E9-47B2-BBAE-F96423997069}"/>
                    </a:ext>
                  </a:extLst>
                </p:cNvPr>
                <p:cNvSpPr/>
                <p:nvPr/>
              </p:nvSpPr>
              <p:spPr>
                <a:xfrm>
                  <a:off x="1702843" y="3084399"/>
                  <a:ext cx="772652" cy="3001007"/>
                </a:xfrm>
                <a:custGeom>
                  <a:avLst/>
                  <a:gdLst>
                    <a:gd name="connsiteX0" fmla="*/ -38 w 772652"/>
                    <a:gd name="connsiteY0" fmla="*/ -35 h 3001007"/>
                    <a:gd name="connsiteX1" fmla="*/ 150959 w 772652"/>
                    <a:gd name="connsiteY1" fmla="*/ 1573332 h 3001007"/>
                    <a:gd name="connsiteX2" fmla="*/ 160931 w 772652"/>
                    <a:gd name="connsiteY2" fmla="*/ 1914502 h 3001007"/>
                    <a:gd name="connsiteX3" fmla="*/ 162783 w 772652"/>
                    <a:gd name="connsiteY3" fmla="*/ 3000973 h 3001007"/>
                    <a:gd name="connsiteX4" fmla="*/ 772614 w 772652"/>
                    <a:gd name="connsiteY4" fmla="*/ 3000973 h 3001007"/>
                    <a:gd name="connsiteX5" fmla="*/ 727457 w 772652"/>
                    <a:gd name="connsiteY5" fmla="*/ 1567207 h 3001007"/>
                    <a:gd name="connsiteX6" fmla="*/ 528026 w 772652"/>
                    <a:gd name="connsiteY6" fmla="*/ 250 h 3001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72652" h="3001007">
                      <a:moveTo>
                        <a:pt x="-38" y="-35"/>
                      </a:moveTo>
                      <a:cubicBezTo>
                        <a:pt x="-38" y="-35"/>
                        <a:pt x="129877" y="1461794"/>
                        <a:pt x="150959" y="1573332"/>
                      </a:cubicBezTo>
                      <a:cubicBezTo>
                        <a:pt x="155945" y="1598831"/>
                        <a:pt x="158937" y="1737008"/>
                        <a:pt x="160931" y="1914502"/>
                      </a:cubicBezTo>
                      <a:cubicBezTo>
                        <a:pt x="165347" y="2302110"/>
                        <a:pt x="162783" y="3000973"/>
                        <a:pt x="162783" y="3000973"/>
                      </a:cubicBezTo>
                      <a:lnTo>
                        <a:pt x="772614" y="3000973"/>
                      </a:lnTo>
                      <a:cubicBezTo>
                        <a:pt x="772614" y="3000973"/>
                        <a:pt x="754523" y="1790142"/>
                        <a:pt x="727457" y="1567207"/>
                      </a:cubicBezTo>
                      <a:cubicBezTo>
                        <a:pt x="700392" y="1344272"/>
                        <a:pt x="528026" y="250"/>
                        <a:pt x="528026" y="250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635D0821-E68E-4235-8712-78B5D9A510CF}"/>
                    </a:ext>
                  </a:extLst>
                </p:cNvPr>
                <p:cNvSpPr/>
                <p:nvPr/>
              </p:nvSpPr>
              <p:spPr>
                <a:xfrm>
                  <a:off x="1887744" y="5974811"/>
                  <a:ext cx="561540" cy="11653"/>
                </a:xfrm>
                <a:custGeom>
                  <a:avLst/>
                  <a:gdLst>
                    <a:gd name="connsiteX0" fmla="*/ 560078 w 561540"/>
                    <a:gd name="connsiteY0" fmla="*/ 4292 h 11653"/>
                    <a:gd name="connsiteX1" fmla="*/ 397114 w 561540"/>
                    <a:gd name="connsiteY1" fmla="*/ 588 h 11653"/>
                    <a:gd name="connsiteX2" fmla="*/ 959 w 561540"/>
                    <a:gd name="connsiteY2" fmla="*/ 4719 h 11653"/>
                    <a:gd name="connsiteX3" fmla="*/ -38 w 561540"/>
                    <a:gd name="connsiteY3" fmla="*/ 5717 h 11653"/>
                    <a:gd name="connsiteX4" fmla="*/ 959 w 561540"/>
                    <a:gd name="connsiteY4" fmla="*/ 6714 h 11653"/>
                    <a:gd name="connsiteX5" fmla="*/ 397114 w 561540"/>
                    <a:gd name="connsiteY5" fmla="*/ 10703 h 11653"/>
                    <a:gd name="connsiteX6" fmla="*/ 560078 w 561540"/>
                    <a:gd name="connsiteY6" fmla="*/ 7141 h 11653"/>
                    <a:gd name="connsiteX7" fmla="*/ 561502 w 561540"/>
                    <a:gd name="connsiteY7" fmla="*/ 5717 h 11653"/>
                    <a:gd name="connsiteX8" fmla="*/ 560078 w 561540"/>
                    <a:gd name="connsiteY8" fmla="*/ 4292 h 1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1540" h="11653">
                      <a:moveTo>
                        <a:pt x="560078" y="4292"/>
                      </a:moveTo>
                      <a:cubicBezTo>
                        <a:pt x="464921" y="2298"/>
                        <a:pt x="492271" y="1586"/>
                        <a:pt x="397114" y="588"/>
                      </a:cubicBezTo>
                      <a:cubicBezTo>
                        <a:pt x="350533" y="588"/>
                        <a:pt x="44549" y="-2403"/>
                        <a:pt x="959" y="4719"/>
                      </a:cubicBezTo>
                      <a:cubicBezTo>
                        <a:pt x="408" y="4719"/>
                        <a:pt x="-38" y="5166"/>
                        <a:pt x="-38" y="5717"/>
                      </a:cubicBezTo>
                      <a:cubicBezTo>
                        <a:pt x="-38" y="6268"/>
                        <a:pt x="408" y="6714"/>
                        <a:pt x="959" y="6714"/>
                      </a:cubicBezTo>
                      <a:cubicBezTo>
                        <a:pt x="44549" y="13836"/>
                        <a:pt x="350533" y="11272"/>
                        <a:pt x="397114" y="10703"/>
                      </a:cubicBezTo>
                      <a:cubicBezTo>
                        <a:pt x="492271" y="9847"/>
                        <a:pt x="464921" y="9135"/>
                        <a:pt x="560078" y="7141"/>
                      </a:cubicBezTo>
                      <a:cubicBezTo>
                        <a:pt x="560864" y="7141"/>
                        <a:pt x="561502" y="6504"/>
                        <a:pt x="561502" y="5717"/>
                      </a:cubicBezTo>
                      <a:cubicBezTo>
                        <a:pt x="561502" y="4930"/>
                        <a:pt x="560864" y="4292"/>
                        <a:pt x="560078" y="4292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C11304E5-1A44-4736-8ABA-B76AD7FCDC77}"/>
                    </a:ext>
                  </a:extLst>
                </p:cNvPr>
                <p:cNvSpPr/>
                <p:nvPr/>
              </p:nvSpPr>
              <p:spPr>
                <a:xfrm>
                  <a:off x="1779903" y="3153380"/>
                  <a:ext cx="205562" cy="2768129"/>
                </a:xfrm>
                <a:custGeom>
                  <a:avLst/>
                  <a:gdLst>
                    <a:gd name="connsiteX0" fmla="*/ 201536 w 205562"/>
                    <a:gd name="connsiteY0" fmla="*/ 2133555 h 2768129"/>
                    <a:gd name="connsiteX1" fmla="*/ 199541 w 205562"/>
                    <a:gd name="connsiteY1" fmla="*/ 1868170 h 2768129"/>
                    <a:gd name="connsiteX2" fmla="*/ 194983 w 205562"/>
                    <a:gd name="connsiteY2" fmla="*/ 1611758 h 2768129"/>
                    <a:gd name="connsiteX3" fmla="*/ 126607 w 205562"/>
                    <a:gd name="connsiteY3" fmla="*/ 1096657 h 2768129"/>
                    <a:gd name="connsiteX4" fmla="*/ 61792 w 205562"/>
                    <a:gd name="connsiteY4" fmla="*/ 580985 h 2768129"/>
                    <a:gd name="connsiteX5" fmla="*/ 2105 w 205562"/>
                    <a:gd name="connsiteY5" fmla="*/ 926 h 2768129"/>
                    <a:gd name="connsiteX6" fmla="*/ -32 w 205562"/>
                    <a:gd name="connsiteY6" fmla="*/ 926 h 2768129"/>
                    <a:gd name="connsiteX7" fmla="*/ 108515 w 205562"/>
                    <a:gd name="connsiteY7" fmla="*/ 1034549 h 2768129"/>
                    <a:gd name="connsiteX8" fmla="*/ 147547 w 205562"/>
                    <a:gd name="connsiteY8" fmla="*/ 1290105 h 2768129"/>
                    <a:gd name="connsiteX9" fmla="*/ 182732 w 205562"/>
                    <a:gd name="connsiteY9" fmla="*/ 1549222 h 2768129"/>
                    <a:gd name="connsiteX10" fmla="*/ 191279 w 205562"/>
                    <a:gd name="connsiteY10" fmla="*/ 1805634 h 2768129"/>
                    <a:gd name="connsiteX11" fmla="*/ 193986 w 205562"/>
                    <a:gd name="connsiteY11" fmla="*/ 2070877 h 2768129"/>
                    <a:gd name="connsiteX12" fmla="*/ 199684 w 205562"/>
                    <a:gd name="connsiteY12" fmla="*/ 2765751 h 2768129"/>
                    <a:gd name="connsiteX13" fmla="*/ 203253 w 205562"/>
                    <a:gd name="connsiteY13" fmla="*/ 2768023 h 2768129"/>
                    <a:gd name="connsiteX14" fmla="*/ 205524 w 205562"/>
                    <a:gd name="connsiteY14" fmla="*/ 2765751 h 2768129"/>
                    <a:gd name="connsiteX15" fmla="*/ 201536 w 205562"/>
                    <a:gd name="connsiteY15" fmla="*/ 2133555 h 27681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5562" h="2768129">
                      <a:moveTo>
                        <a:pt x="201536" y="2133555"/>
                      </a:moveTo>
                      <a:cubicBezTo>
                        <a:pt x="200776" y="2045046"/>
                        <a:pt x="200111" y="1956584"/>
                        <a:pt x="199541" y="1868170"/>
                      </a:cubicBezTo>
                      <a:cubicBezTo>
                        <a:pt x="199541" y="1782699"/>
                        <a:pt x="199541" y="1697229"/>
                        <a:pt x="194983" y="1611758"/>
                      </a:cubicBezTo>
                      <a:cubicBezTo>
                        <a:pt x="186721" y="1438396"/>
                        <a:pt x="152248" y="1268025"/>
                        <a:pt x="126607" y="1096657"/>
                      </a:cubicBezTo>
                      <a:cubicBezTo>
                        <a:pt x="100966" y="925289"/>
                        <a:pt x="80738" y="753209"/>
                        <a:pt x="61792" y="580985"/>
                      </a:cubicBezTo>
                      <a:cubicBezTo>
                        <a:pt x="40566" y="387822"/>
                        <a:pt x="21905" y="194232"/>
                        <a:pt x="2105" y="926"/>
                      </a:cubicBezTo>
                      <a:cubicBezTo>
                        <a:pt x="2105" y="-356"/>
                        <a:pt x="-174" y="-356"/>
                        <a:pt x="-32" y="926"/>
                      </a:cubicBezTo>
                      <a:cubicBezTo>
                        <a:pt x="28458" y="346227"/>
                        <a:pt x="60794" y="691385"/>
                        <a:pt x="108515" y="1034549"/>
                      </a:cubicBezTo>
                      <a:cubicBezTo>
                        <a:pt x="120481" y="1120019"/>
                        <a:pt x="133492" y="1205204"/>
                        <a:pt x="147547" y="1290105"/>
                      </a:cubicBezTo>
                      <a:cubicBezTo>
                        <a:pt x="161792" y="1375575"/>
                        <a:pt x="176037" y="1462185"/>
                        <a:pt x="182732" y="1549222"/>
                      </a:cubicBezTo>
                      <a:cubicBezTo>
                        <a:pt x="189427" y="1636260"/>
                        <a:pt x="190425" y="1720163"/>
                        <a:pt x="191279" y="1805634"/>
                      </a:cubicBezTo>
                      <a:cubicBezTo>
                        <a:pt x="192324" y="1894143"/>
                        <a:pt x="193226" y="1982558"/>
                        <a:pt x="193986" y="2070877"/>
                      </a:cubicBezTo>
                      <a:cubicBezTo>
                        <a:pt x="195838" y="2267174"/>
                        <a:pt x="197690" y="2569454"/>
                        <a:pt x="199684" y="2765751"/>
                      </a:cubicBezTo>
                      <a:cubicBezTo>
                        <a:pt x="200042" y="2767364"/>
                        <a:pt x="201640" y="2768381"/>
                        <a:pt x="203253" y="2768023"/>
                      </a:cubicBezTo>
                      <a:cubicBezTo>
                        <a:pt x="204387" y="2767771"/>
                        <a:pt x="205272" y="2766885"/>
                        <a:pt x="205524" y="2765751"/>
                      </a:cubicBezTo>
                      <a:cubicBezTo>
                        <a:pt x="204385" y="2589682"/>
                        <a:pt x="202818" y="2308627"/>
                        <a:pt x="201536" y="2133555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8CED9247-3E47-46E6-BC8C-72076F6F554D}"/>
                    </a:ext>
                  </a:extLst>
                </p:cNvPr>
                <p:cNvSpPr/>
                <p:nvPr/>
              </p:nvSpPr>
              <p:spPr>
                <a:xfrm>
                  <a:off x="1574210" y="3084399"/>
                  <a:ext cx="581056" cy="1914536"/>
                </a:xfrm>
                <a:custGeom>
                  <a:avLst/>
                  <a:gdLst>
                    <a:gd name="connsiteX0" fmla="*/ -38 w 581056"/>
                    <a:gd name="connsiteY0" fmla="*/ -35 h 1914536"/>
                    <a:gd name="connsiteX1" fmla="*/ 279592 w 581056"/>
                    <a:gd name="connsiteY1" fmla="*/ 1573332 h 1914536"/>
                    <a:gd name="connsiteX2" fmla="*/ 289564 w 581056"/>
                    <a:gd name="connsiteY2" fmla="*/ 1914502 h 1914536"/>
                    <a:gd name="connsiteX3" fmla="*/ 289564 w 581056"/>
                    <a:gd name="connsiteY3" fmla="*/ 1914502 h 1914536"/>
                    <a:gd name="connsiteX4" fmla="*/ 581018 w 581056"/>
                    <a:gd name="connsiteY4" fmla="*/ -35 h 1914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1056" h="1914536">
                      <a:moveTo>
                        <a:pt x="-38" y="-35"/>
                      </a:moveTo>
                      <a:cubicBezTo>
                        <a:pt x="-38" y="-35"/>
                        <a:pt x="258510" y="1461794"/>
                        <a:pt x="279592" y="1573332"/>
                      </a:cubicBezTo>
                      <a:cubicBezTo>
                        <a:pt x="284578" y="1598831"/>
                        <a:pt x="287570" y="1737008"/>
                        <a:pt x="289564" y="1914502"/>
                      </a:cubicBezTo>
                      <a:lnTo>
                        <a:pt x="289564" y="1914502"/>
                      </a:lnTo>
                      <a:lnTo>
                        <a:pt x="581018" y="-35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CBF4AF17-533A-4D3C-A652-F58BA0043FA1}"/>
                    </a:ext>
                  </a:extLst>
                </p:cNvPr>
                <p:cNvSpPr/>
                <p:nvPr/>
              </p:nvSpPr>
              <p:spPr>
                <a:xfrm>
                  <a:off x="1188067" y="5562328"/>
                  <a:ext cx="947797" cy="939583"/>
                </a:xfrm>
                <a:custGeom>
                  <a:avLst/>
                  <a:gdLst>
                    <a:gd name="connsiteX0" fmla="*/ 931976 w 947797"/>
                    <a:gd name="connsiteY0" fmla="*/ 939000 h 939583"/>
                    <a:gd name="connsiteX1" fmla="*/ 7756 w 947797"/>
                    <a:gd name="connsiteY1" fmla="*/ 850538 h 939583"/>
                    <a:gd name="connsiteX2" fmla="*/ 7756 w 947797"/>
                    <a:gd name="connsiteY2" fmla="*/ 563072 h 939583"/>
                    <a:gd name="connsiteX3" fmla="*/ 7756 w 947797"/>
                    <a:gd name="connsiteY3" fmla="*/ 558229 h 939583"/>
                    <a:gd name="connsiteX4" fmla="*/ 13596 w 947797"/>
                    <a:gd name="connsiteY4" fmla="*/ 461790 h 939583"/>
                    <a:gd name="connsiteX5" fmla="*/ 14451 w 947797"/>
                    <a:gd name="connsiteY5" fmla="*/ 447545 h 939583"/>
                    <a:gd name="connsiteX6" fmla="*/ 48496 w 947797"/>
                    <a:gd name="connsiteY6" fmla="*/ -35 h 939583"/>
                    <a:gd name="connsiteX7" fmla="*/ 625279 w 947797"/>
                    <a:gd name="connsiteY7" fmla="*/ 47543 h 939583"/>
                    <a:gd name="connsiteX8" fmla="*/ 576419 w 947797"/>
                    <a:gd name="connsiteY8" fmla="*/ 489140 h 939583"/>
                    <a:gd name="connsiteX9" fmla="*/ 574567 w 947797"/>
                    <a:gd name="connsiteY9" fmla="*/ 506662 h 939583"/>
                    <a:gd name="connsiteX10" fmla="*/ 564595 w 947797"/>
                    <a:gd name="connsiteY10" fmla="*/ 598258 h 939583"/>
                    <a:gd name="connsiteX11" fmla="*/ 563598 w 947797"/>
                    <a:gd name="connsiteY11" fmla="*/ 607659 h 939583"/>
                    <a:gd name="connsiteX12" fmla="*/ 912602 w 947797"/>
                    <a:gd name="connsiteY12" fmla="*/ 812504 h 939583"/>
                    <a:gd name="connsiteX13" fmla="*/ 931976 w 947797"/>
                    <a:gd name="connsiteY13" fmla="*/ 939000 h 939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947797" h="939583">
                      <a:moveTo>
                        <a:pt x="931976" y="939000"/>
                      </a:moveTo>
                      <a:cubicBezTo>
                        <a:pt x="901064" y="946550"/>
                        <a:pt x="38810" y="874042"/>
                        <a:pt x="7756" y="850538"/>
                      </a:cubicBezTo>
                      <a:cubicBezTo>
                        <a:pt x="-4210" y="841706"/>
                        <a:pt x="-934" y="715495"/>
                        <a:pt x="7756" y="563072"/>
                      </a:cubicBezTo>
                      <a:cubicBezTo>
                        <a:pt x="7756" y="561506"/>
                        <a:pt x="7756" y="559796"/>
                        <a:pt x="7756" y="558229"/>
                      </a:cubicBezTo>
                      <a:cubicBezTo>
                        <a:pt x="9465" y="526890"/>
                        <a:pt x="11317" y="494554"/>
                        <a:pt x="13596" y="461790"/>
                      </a:cubicBezTo>
                      <a:lnTo>
                        <a:pt x="14451" y="447545"/>
                      </a:lnTo>
                      <a:cubicBezTo>
                        <a:pt x="28696" y="227744"/>
                        <a:pt x="48496" y="-35"/>
                        <a:pt x="48496" y="-35"/>
                      </a:cubicBezTo>
                      <a:lnTo>
                        <a:pt x="625279" y="47543"/>
                      </a:lnTo>
                      <a:lnTo>
                        <a:pt x="576419" y="489140"/>
                      </a:lnTo>
                      <a:lnTo>
                        <a:pt x="574567" y="506662"/>
                      </a:lnTo>
                      <a:lnTo>
                        <a:pt x="564595" y="598258"/>
                      </a:lnTo>
                      <a:lnTo>
                        <a:pt x="563598" y="607659"/>
                      </a:lnTo>
                      <a:cubicBezTo>
                        <a:pt x="563598" y="607659"/>
                        <a:pt x="881121" y="783016"/>
                        <a:pt x="912602" y="812504"/>
                      </a:cubicBezTo>
                      <a:cubicBezTo>
                        <a:pt x="944084" y="841991"/>
                        <a:pt x="962887" y="931450"/>
                        <a:pt x="931976" y="939000"/>
                      </a:cubicBezTo>
                      <a:close/>
                    </a:path>
                  </a:pathLst>
                </a:custGeom>
                <a:solidFill>
                  <a:srgbClr val="AD6359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795580B1-16D1-484C-AAFF-599B51F0ABAE}"/>
                    </a:ext>
                  </a:extLst>
                </p:cNvPr>
                <p:cNvSpPr/>
                <p:nvPr/>
              </p:nvSpPr>
              <p:spPr>
                <a:xfrm>
                  <a:off x="1188067" y="6009908"/>
                  <a:ext cx="947797" cy="492003"/>
                </a:xfrm>
                <a:custGeom>
                  <a:avLst/>
                  <a:gdLst>
                    <a:gd name="connsiteX0" fmla="*/ 931976 w 947797"/>
                    <a:gd name="connsiteY0" fmla="*/ 491420 h 492003"/>
                    <a:gd name="connsiteX1" fmla="*/ 7756 w 947797"/>
                    <a:gd name="connsiteY1" fmla="*/ 402958 h 492003"/>
                    <a:gd name="connsiteX2" fmla="*/ 7756 w 947797"/>
                    <a:gd name="connsiteY2" fmla="*/ 115492 h 492003"/>
                    <a:gd name="connsiteX3" fmla="*/ 7756 w 947797"/>
                    <a:gd name="connsiteY3" fmla="*/ 110649 h 492003"/>
                    <a:gd name="connsiteX4" fmla="*/ 13596 w 947797"/>
                    <a:gd name="connsiteY4" fmla="*/ 14210 h 492003"/>
                    <a:gd name="connsiteX5" fmla="*/ 14451 w 947797"/>
                    <a:gd name="connsiteY5" fmla="*/ -35 h 492003"/>
                    <a:gd name="connsiteX6" fmla="*/ 576419 w 947797"/>
                    <a:gd name="connsiteY6" fmla="*/ 41418 h 492003"/>
                    <a:gd name="connsiteX7" fmla="*/ 574567 w 947797"/>
                    <a:gd name="connsiteY7" fmla="*/ 58939 h 492003"/>
                    <a:gd name="connsiteX8" fmla="*/ 564595 w 947797"/>
                    <a:gd name="connsiteY8" fmla="*/ 150535 h 492003"/>
                    <a:gd name="connsiteX9" fmla="*/ 563598 w 947797"/>
                    <a:gd name="connsiteY9" fmla="*/ 159937 h 492003"/>
                    <a:gd name="connsiteX10" fmla="*/ 912602 w 947797"/>
                    <a:gd name="connsiteY10" fmla="*/ 364781 h 492003"/>
                    <a:gd name="connsiteX11" fmla="*/ 931976 w 947797"/>
                    <a:gd name="connsiteY11" fmla="*/ 491420 h 4920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947797" h="492003">
                      <a:moveTo>
                        <a:pt x="931976" y="491420"/>
                      </a:moveTo>
                      <a:cubicBezTo>
                        <a:pt x="901064" y="498970"/>
                        <a:pt x="38810" y="426462"/>
                        <a:pt x="7756" y="402958"/>
                      </a:cubicBezTo>
                      <a:cubicBezTo>
                        <a:pt x="-4210" y="394126"/>
                        <a:pt x="-934" y="267915"/>
                        <a:pt x="7756" y="115492"/>
                      </a:cubicBezTo>
                      <a:cubicBezTo>
                        <a:pt x="7756" y="113925"/>
                        <a:pt x="7756" y="112216"/>
                        <a:pt x="7756" y="110649"/>
                      </a:cubicBezTo>
                      <a:cubicBezTo>
                        <a:pt x="9465" y="79310"/>
                        <a:pt x="11317" y="46973"/>
                        <a:pt x="13596" y="14210"/>
                      </a:cubicBezTo>
                      <a:lnTo>
                        <a:pt x="14451" y="-35"/>
                      </a:lnTo>
                      <a:lnTo>
                        <a:pt x="576419" y="41418"/>
                      </a:lnTo>
                      <a:lnTo>
                        <a:pt x="574567" y="58939"/>
                      </a:lnTo>
                      <a:lnTo>
                        <a:pt x="564595" y="150535"/>
                      </a:lnTo>
                      <a:lnTo>
                        <a:pt x="563598" y="159937"/>
                      </a:lnTo>
                      <a:cubicBezTo>
                        <a:pt x="563598" y="159937"/>
                        <a:pt x="881121" y="335294"/>
                        <a:pt x="912602" y="364781"/>
                      </a:cubicBezTo>
                      <a:cubicBezTo>
                        <a:pt x="944084" y="394268"/>
                        <a:pt x="962887" y="483870"/>
                        <a:pt x="931976" y="491420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1C8F0A69-21C8-4E10-A988-084CA8B0A08E}"/>
                    </a:ext>
                  </a:extLst>
                </p:cNvPr>
                <p:cNvSpPr/>
                <p:nvPr/>
              </p:nvSpPr>
              <p:spPr>
                <a:xfrm>
                  <a:off x="1188067" y="6120592"/>
                  <a:ext cx="947797" cy="381319"/>
                </a:xfrm>
                <a:custGeom>
                  <a:avLst/>
                  <a:gdLst>
                    <a:gd name="connsiteX0" fmla="*/ 931976 w 947797"/>
                    <a:gd name="connsiteY0" fmla="*/ 380736 h 381319"/>
                    <a:gd name="connsiteX1" fmla="*/ 7756 w 947797"/>
                    <a:gd name="connsiteY1" fmla="*/ 292274 h 381319"/>
                    <a:gd name="connsiteX2" fmla="*/ 7756 w 947797"/>
                    <a:gd name="connsiteY2" fmla="*/ 4808 h 381319"/>
                    <a:gd name="connsiteX3" fmla="*/ 7756 w 947797"/>
                    <a:gd name="connsiteY3" fmla="*/ -35 h 381319"/>
                    <a:gd name="connsiteX4" fmla="*/ 564595 w 947797"/>
                    <a:gd name="connsiteY4" fmla="*/ 40563 h 381319"/>
                    <a:gd name="connsiteX5" fmla="*/ 563598 w 947797"/>
                    <a:gd name="connsiteY5" fmla="*/ 49965 h 381319"/>
                    <a:gd name="connsiteX6" fmla="*/ 912602 w 947797"/>
                    <a:gd name="connsiteY6" fmla="*/ 254809 h 381319"/>
                    <a:gd name="connsiteX7" fmla="*/ 931976 w 947797"/>
                    <a:gd name="connsiteY7" fmla="*/ 380736 h 381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47797" h="381319">
                      <a:moveTo>
                        <a:pt x="931976" y="380736"/>
                      </a:moveTo>
                      <a:cubicBezTo>
                        <a:pt x="901064" y="388286"/>
                        <a:pt x="38810" y="315778"/>
                        <a:pt x="7756" y="292274"/>
                      </a:cubicBezTo>
                      <a:cubicBezTo>
                        <a:pt x="-4210" y="283442"/>
                        <a:pt x="-934" y="157231"/>
                        <a:pt x="7756" y="4808"/>
                      </a:cubicBezTo>
                      <a:cubicBezTo>
                        <a:pt x="7756" y="3241"/>
                        <a:pt x="7756" y="1532"/>
                        <a:pt x="7756" y="-35"/>
                      </a:cubicBezTo>
                      <a:lnTo>
                        <a:pt x="564595" y="40563"/>
                      </a:lnTo>
                      <a:lnTo>
                        <a:pt x="563598" y="49965"/>
                      </a:lnTo>
                      <a:cubicBezTo>
                        <a:pt x="563598" y="49965"/>
                        <a:pt x="881121" y="225322"/>
                        <a:pt x="912602" y="254809"/>
                      </a:cubicBezTo>
                      <a:cubicBezTo>
                        <a:pt x="944084" y="284296"/>
                        <a:pt x="962887" y="373186"/>
                        <a:pt x="931976" y="38073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067CFA25-91D5-4682-9110-7D51B6CDC295}"/>
                    </a:ext>
                  </a:extLst>
                </p:cNvPr>
                <p:cNvSpPr/>
                <p:nvPr/>
              </p:nvSpPr>
              <p:spPr>
                <a:xfrm>
                  <a:off x="1235551" y="6396661"/>
                  <a:ext cx="879636" cy="72392"/>
                </a:xfrm>
                <a:custGeom>
                  <a:avLst/>
                  <a:gdLst>
                    <a:gd name="connsiteX0" fmla="*/ 876942 w 879636"/>
                    <a:gd name="connsiteY0" fmla="*/ 70336 h 72392"/>
                    <a:gd name="connsiteX1" fmla="*/ 871 w 879636"/>
                    <a:gd name="connsiteY1" fmla="*/ -35 h 72392"/>
                    <a:gd name="connsiteX2" fmla="*/ 871 w 879636"/>
                    <a:gd name="connsiteY2" fmla="*/ 962 h 72392"/>
                    <a:gd name="connsiteX3" fmla="*/ 876800 w 879636"/>
                    <a:gd name="connsiteY3" fmla="*/ 72187 h 72392"/>
                    <a:gd name="connsiteX4" fmla="*/ 876942 w 879636"/>
                    <a:gd name="connsiteY4" fmla="*/ 70336 h 72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79636" h="72392">
                      <a:moveTo>
                        <a:pt x="876942" y="70336"/>
                      </a:moveTo>
                      <a:cubicBezTo>
                        <a:pt x="731927" y="54523"/>
                        <a:pt x="145458" y="4666"/>
                        <a:pt x="871" y="-35"/>
                      </a:cubicBezTo>
                      <a:cubicBezTo>
                        <a:pt x="-269" y="-35"/>
                        <a:pt x="-411" y="820"/>
                        <a:pt x="871" y="962"/>
                      </a:cubicBezTo>
                      <a:cubicBezTo>
                        <a:pt x="144176" y="19766"/>
                        <a:pt x="731073" y="64922"/>
                        <a:pt x="876800" y="72187"/>
                      </a:cubicBezTo>
                      <a:cubicBezTo>
                        <a:pt x="880361" y="72900"/>
                        <a:pt x="880646" y="71190"/>
                        <a:pt x="876942" y="70336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5339DF85-6B0C-4B75-A40D-49D426737B38}"/>
                    </a:ext>
                  </a:extLst>
                </p:cNvPr>
                <p:cNvSpPr/>
                <p:nvPr/>
              </p:nvSpPr>
              <p:spPr>
                <a:xfrm>
                  <a:off x="1639405" y="6159102"/>
                  <a:ext cx="177521" cy="37033"/>
                </a:xfrm>
                <a:custGeom>
                  <a:avLst/>
                  <a:gdLst>
                    <a:gd name="connsiteX0" fmla="*/ 174796 w 177521"/>
                    <a:gd name="connsiteY0" fmla="*/ 8748 h 37033"/>
                    <a:gd name="connsiteX1" fmla="*/ 722 w 177521"/>
                    <a:gd name="connsiteY1" fmla="*/ 33249 h 37033"/>
                    <a:gd name="connsiteX2" fmla="*/ 2858 w 177521"/>
                    <a:gd name="connsiteY2" fmla="*/ 36953 h 37033"/>
                    <a:gd name="connsiteX3" fmla="*/ 173799 w 177521"/>
                    <a:gd name="connsiteY3" fmla="*/ 16013 h 37033"/>
                    <a:gd name="connsiteX4" fmla="*/ 177483 w 177521"/>
                    <a:gd name="connsiteY4" fmla="*/ 12290 h 37033"/>
                    <a:gd name="connsiteX5" fmla="*/ 174796 w 177521"/>
                    <a:gd name="connsiteY5" fmla="*/ 8748 h 37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7521" h="37033">
                      <a:moveTo>
                        <a:pt x="174796" y="8748"/>
                      </a:moveTo>
                      <a:cubicBezTo>
                        <a:pt x="117816" y="-6637"/>
                        <a:pt x="47873" y="-3788"/>
                        <a:pt x="722" y="33249"/>
                      </a:cubicBezTo>
                      <a:cubicBezTo>
                        <a:pt x="-1130" y="34674"/>
                        <a:pt x="722" y="37381"/>
                        <a:pt x="2858" y="36953"/>
                      </a:cubicBezTo>
                      <a:cubicBezTo>
                        <a:pt x="58925" y="23875"/>
                        <a:pt x="116234" y="16855"/>
                        <a:pt x="173799" y="16013"/>
                      </a:cubicBezTo>
                      <a:cubicBezTo>
                        <a:pt x="175845" y="16002"/>
                        <a:pt x="177494" y="14335"/>
                        <a:pt x="177483" y="12290"/>
                      </a:cubicBezTo>
                      <a:cubicBezTo>
                        <a:pt x="177474" y="10643"/>
                        <a:pt x="176380" y="9200"/>
                        <a:pt x="174796" y="8748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4947B0D4-C60D-49FB-9BFB-70BD02E16B08}"/>
                    </a:ext>
                  </a:extLst>
                </p:cNvPr>
                <p:cNvSpPr/>
                <p:nvPr/>
              </p:nvSpPr>
              <p:spPr>
                <a:xfrm>
                  <a:off x="1678641" y="6187450"/>
                  <a:ext cx="177609" cy="37033"/>
                </a:xfrm>
                <a:custGeom>
                  <a:avLst/>
                  <a:gdLst>
                    <a:gd name="connsiteX0" fmla="*/ 174877 w 177609"/>
                    <a:gd name="connsiteY0" fmla="*/ 8748 h 37033"/>
                    <a:gd name="connsiteX1" fmla="*/ 659 w 177609"/>
                    <a:gd name="connsiteY1" fmla="*/ 33249 h 37033"/>
                    <a:gd name="connsiteX2" fmla="*/ 2796 w 177609"/>
                    <a:gd name="connsiteY2" fmla="*/ 36953 h 37033"/>
                    <a:gd name="connsiteX3" fmla="*/ 173737 w 177609"/>
                    <a:gd name="connsiteY3" fmla="*/ 16013 h 37033"/>
                    <a:gd name="connsiteX4" fmla="*/ 177569 w 177609"/>
                    <a:gd name="connsiteY4" fmla="*/ 12442 h 37033"/>
                    <a:gd name="connsiteX5" fmla="*/ 174877 w 177609"/>
                    <a:gd name="connsiteY5" fmla="*/ 8748 h 37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7609" h="37033">
                      <a:moveTo>
                        <a:pt x="174877" y="8748"/>
                      </a:moveTo>
                      <a:cubicBezTo>
                        <a:pt x="117896" y="-6637"/>
                        <a:pt x="47811" y="-3788"/>
                        <a:pt x="659" y="33249"/>
                      </a:cubicBezTo>
                      <a:cubicBezTo>
                        <a:pt x="-1050" y="34674"/>
                        <a:pt x="659" y="37380"/>
                        <a:pt x="2796" y="36953"/>
                      </a:cubicBezTo>
                      <a:cubicBezTo>
                        <a:pt x="58864" y="23884"/>
                        <a:pt x="116172" y="16864"/>
                        <a:pt x="173737" y="16013"/>
                      </a:cubicBezTo>
                      <a:cubicBezTo>
                        <a:pt x="175781" y="16085"/>
                        <a:pt x="177497" y="14486"/>
                        <a:pt x="177569" y="12442"/>
                      </a:cubicBezTo>
                      <a:cubicBezTo>
                        <a:pt x="177629" y="10738"/>
                        <a:pt x="176517" y="9213"/>
                        <a:pt x="174877" y="8748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4671FE43-F447-4098-ACBB-C3EC939CD962}"/>
                    </a:ext>
                  </a:extLst>
                </p:cNvPr>
                <p:cNvSpPr/>
                <p:nvPr/>
              </p:nvSpPr>
              <p:spPr>
                <a:xfrm>
                  <a:off x="1717818" y="6215798"/>
                  <a:ext cx="177598" cy="37033"/>
                </a:xfrm>
                <a:custGeom>
                  <a:avLst/>
                  <a:gdLst>
                    <a:gd name="connsiteX0" fmla="*/ 174873 w 177598"/>
                    <a:gd name="connsiteY0" fmla="*/ 8748 h 37033"/>
                    <a:gd name="connsiteX1" fmla="*/ 656 w 177598"/>
                    <a:gd name="connsiteY1" fmla="*/ 33249 h 37033"/>
                    <a:gd name="connsiteX2" fmla="*/ 2935 w 177598"/>
                    <a:gd name="connsiteY2" fmla="*/ 36953 h 37033"/>
                    <a:gd name="connsiteX3" fmla="*/ 173876 w 177598"/>
                    <a:gd name="connsiteY3" fmla="*/ 16013 h 37033"/>
                    <a:gd name="connsiteX4" fmla="*/ 177560 w 177598"/>
                    <a:gd name="connsiteY4" fmla="*/ 12289 h 37033"/>
                    <a:gd name="connsiteX5" fmla="*/ 174873 w 177598"/>
                    <a:gd name="connsiteY5" fmla="*/ 8748 h 37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7598" h="37033">
                      <a:moveTo>
                        <a:pt x="174873" y="8748"/>
                      </a:moveTo>
                      <a:cubicBezTo>
                        <a:pt x="117893" y="-6637"/>
                        <a:pt x="47807" y="-3788"/>
                        <a:pt x="656" y="33249"/>
                      </a:cubicBezTo>
                      <a:cubicBezTo>
                        <a:pt x="-1053" y="34674"/>
                        <a:pt x="656" y="37380"/>
                        <a:pt x="2935" y="36953"/>
                      </a:cubicBezTo>
                      <a:cubicBezTo>
                        <a:pt x="59000" y="23865"/>
                        <a:pt x="116310" y="16845"/>
                        <a:pt x="173876" y="16013"/>
                      </a:cubicBezTo>
                      <a:cubicBezTo>
                        <a:pt x="175922" y="16002"/>
                        <a:pt x="177571" y="14335"/>
                        <a:pt x="177560" y="12289"/>
                      </a:cubicBezTo>
                      <a:cubicBezTo>
                        <a:pt x="177551" y="10643"/>
                        <a:pt x="176456" y="9200"/>
                        <a:pt x="174873" y="8748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FC17F09D-7646-4276-A346-CD4EB3C4900A}"/>
                    </a:ext>
                  </a:extLst>
                </p:cNvPr>
                <p:cNvSpPr/>
                <p:nvPr/>
              </p:nvSpPr>
              <p:spPr>
                <a:xfrm>
                  <a:off x="1710678" y="6028112"/>
                  <a:ext cx="194740" cy="150724"/>
                </a:xfrm>
                <a:custGeom>
                  <a:avLst/>
                  <a:gdLst>
                    <a:gd name="connsiteX0" fmla="*/ 188139 w 194740"/>
                    <a:gd name="connsiteY0" fmla="*/ 21362 h 150724"/>
                    <a:gd name="connsiteX1" fmla="*/ 99677 w 194740"/>
                    <a:gd name="connsiteY1" fmla="*/ 16946 h 150724"/>
                    <a:gd name="connsiteX2" fmla="*/ -38 w 194740"/>
                    <a:gd name="connsiteY2" fmla="*/ 140593 h 150724"/>
                    <a:gd name="connsiteX3" fmla="*/ 1101 w 194740"/>
                    <a:gd name="connsiteY3" fmla="*/ 142730 h 150724"/>
                    <a:gd name="connsiteX4" fmla="*/ 7337 w 194740"/>
                    <a:gd name="connsiteY4" fmla="*/ 150640 h 150724"/>
                    <a:gd name="connsiteX5" fmla="*/ 9506 w 194740"/>
                    <a:gd name="connsiteY5" fmla="*/ 150564 h 150724"/>
                    <a:gd name="connsiteX6" fmla="*/ 154948 w 194740"/>
                    <a:gd name="connsiteY6" fmla="*/ 100564 h 150724"/>
                    <a:gd name="connsiteX7" fmla="*/ 188139 w 194740"/>
                    <a:gd name="connsiteY7" fmla="*/ 21362 h 150724"/>
                    <a:gd name="connsiteX8" fmla="*/ 79734 w 194740"/>
                    <a:gd name="connsiteY8" fmla="*/ 114952 h 150724"/>
                    <a:gd name="connsiteX9" fmla="*/ 8509 w 194740"/>
                    <a:gd name="connsiteY9" fmla="*/ 136320 h 150724"/>
                    <a:gd name="connsiteX10" fmla="*/ 67911 w 194740"/>
                    <a:gd name="connsiteY10" fmla="*/ 65094 h 150724"/>
                    <a:gd name="connsiteX11" fmla="*/ 100959 w 194740"/>
                    <a:gd name="connsiteY11" fmla="*/ 34895 h 150724"/>
                    <a:gd name="connsiteX12" fmla="*/ 174036 w 194740"/>
                    <a:gd name="connsiteY12" fmla="*/ 55407 h 150724"/>
                    <a:gd name="connsiteX13" fmla="*/ 80019 w 194740"/>
                    <a:gd name="connsiteY13" fmla="*/ 114952 h 150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94740" h="150724">
                      <a:moveTo>
                        <a:pt x="188139" y="21362"/>
                      </a:moveTo>
                      <a:cubicBezTo>
                        <a:pt x="168338" y="-11544"/>
                        <a:pt x="125318" y="-1146"/>
                        <a:pt x="99677" y="16946"/>
                      </a:cubicBezTo>
                      <a:cubicBezTo>
                        <a:pt x="56110" y="48640"/>
                        <a:pt x="21707" y="91300"/>
                        <a:pt x="-38" y="140593"/>
                      </a:cubicBezTo>
                      <a:cubicBezTo>
                        <a:pt x="-38" y="141732"/>
                        <a:pt x="-38" y="142445"/>
                        <a:pt x="1101" y="142730"/>
                      </a:cubicBezTo>
                      <a:cubicBezTo>
                        <a:pt x="638" y="146636"/>
                        <a:pt x="3430" y="150178"/>
                        <a:pt x="7337" y="150640"/>
                      </a:cubicBezTo>
                      <a:cubicBezTo>
                        <a:pt x="8059" y="150726"/>
                        <a:pt x="8791" y="150700"/>
                        <a:pt x="9506" y="150564"/>
                      </a:cubicBezTo>
                      <a:cubicBezTo>
                        <a:pt x="58082" y="137032"/>
                        <a:pt x="111928" y="128627"/>
                        <a:pt x="154948" y="100564"/>
                      </a:cubicBezTo>
                      <a:cubicBezTo>
                        <a:pt x="181159" y="83613"/>
                        <a:pt x="207227" y="52416"/>
                        <a:pt x="188139" y="21362"/>
                      </a:cubicBezTo>
                      <a:close/>
                      <a:moveTo>
                        <a:pt x="79734" y="114952"/>
                      </a:moveTo>
                      <a:cubicBezTo>
                        <a:pt x="55945" y="122217"/>
                        <a:pt x="32013" y="128200"/>
                        <a:pt x="8509" y="136320"/>
                      </a:cubicBezTo>
                      <a:cubicBezTo>
                        <a:pt x="27083" y="111582"/>
                        <a:pt x="46910" y="87809"/>
                        <a:pt x="67911" y="65094"/>
                      </a:cubicBezTo>
                      <a:cubicBezTo>
                        <a:pt x="78232" y="54293"/>
                        <a:pt x="89274" y="44204"/>
                        <a:pt x="100959" y="34895"/>
                      </a:cubicBezTo>
                      <a:cubicBezTo>
                        <a:pt x="119335" y="20649"/>
                        <a:pt x="189421" y="-6558"/>
                        <a:pt x="174036" y="55407"/>
                      </a:cubicBezTo>
                      <a:cubicBezTo>
                        <a:pt x="165917" y="89881"/>
                        <a:pt x="108367" y="106405"/>
                        <a:pt x="80019" y="114952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C4067F90-D62C-485B-BAD3-654EE38DC836}"/>
                    </a:ext>
                  </a:extLst>
                </p:cNvPr>
                <p:cNvSpPr/>
                <p:nvPr/>
              </p:nvSpPr>
              <p:spPr>
                <a:xfrm>
                  <a:off x="1523326" y="6040559"/>
                  <a:ext cx="202383" cy="137705"/>
                </a:xfrm>
                <a:custGeom>
                  <a:avLst/>
                  <a:gdLst>
                    <a:gd name="connsiteX0" fmla="*/ 44151 w 202383"/>
                    <a:gd name="connsiteY0" fmla="*/ 100938 h 137705"/>
                    <a:gd name="connsiteX1" fmla="*/ 193582 w 202383"/>
                    <a:gd name="connsiteY1" fmla="*/ 137548 h 137705"/>
                    <a:gd name="connsiteX2" fmla="*/ 201274 w 202383"/>
                    <a:gd name="connsiteY2" fmla="*/ 129000 h 137705"/>
                    <a:gd name="connsiteX3" fmla="*/ 202263 w 202383"/>
                    <a:gd name="connsiteY3" fmla="*/ 127018 h 137705"/>
                    <a:gd name="connsiteX4" fmla="*/ 202129 w 202383"/>
                    <a:gd name="connsiteY4" fmla="*/ 126721 h 137705"/>
                    <a:gd name="connsiteX5" fmla="*/ 92299 w 202383"/>
                    <a:gd name="connsiteY5" fmla="*/ 12761 h 137705"/>
                    <a:gd name="connsiteX6" fmla="*/ 4692 w 202383"/>
                    <a:gd name="connsiteY6" fmla="*/ 25012 h 137705"/>
                    <a:gd name="connsiteX7" fmla="*/ 44151 w 202383"/>
                    <a:gd name="connsiteY7" fmla="*/ 100938 h 137705"/>
                    <a:gd name="connsiteX8" fmla="*/ 21786 w 202383"/>
                    <a:gd name="connsiteY8" fmla="*/ 58202 h 137705"/>
                    <a:gd name="connsiteX9" fmla="*/ 93012 w 202383"/>
                    <a:gd name="connsiteY9" fmla="*/ 31137 h 137705"/>
                    <a:gd name="connsiteX10" fmla="*/ 128624 w 202383"/>
                    <a:gd name="connsiteY10" fmla="*/ 58345 h 137705"/>
                    <a:gd name="connsiteX11" fmla="*/ 194294 w 202383"/>
                    <a:gd name="connsiteY11" fmla="*/ 123587 h 137705"/>
                    <a:gd name="connsiteX12" fmla="*/ 121359 w 202383"/>
                    <a:gd name="connsiteY12" fmla="*/ 109342 h 137705"/>
                    <a:gd name="connsiteX13" fmla="*/ 21786 w 202383"/>
                    <a:gd name="connsiteY13" fmla="*/ 57918 h 1377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02383" h="137705">
                      <a:moveTo>
                        <a:pt x="44151" y="100938"/>
                      </a:moveTo>
                      <a:cubicBezTo>
                        <a:pt x="89593" y="125012"/>
                        <a:pt x="143866" y="128573"/>
                        <a:pt x="193582" y="137548"/>
                      </a:cubicBezTo>
                      <a:cubicBezTo>
                        <a:pt x="198710" y="138545"/>
                        <a:pt x="201844" y="133274"/>
                        <a:pt x="201274" y="129000"/>
                      </a:cubicBezTo>
                      <a:cubicBezTo>
                        <a:pt x="202095" y="128726"/>
                        <a:pt x="202538" y="127838"/>
                        <a:pt x="202263" y="127018"/>
                      </a:cubicBezTo>
                      <a:cubicBezTo>
                        <a:pt x="202229" y="126915"/>
                        <a:pt x="202184" y="126815"/>
                        <a:pt x="202129" y="126721"/>
                      </a:cubicBezTo>
                      <a:cubicBezTo>
                        <a:pt x="176191" y="79727"/>
                        <a:pt x="138304" y="40416"/>
                        <a:pt x="92299" y="12761"/>
                      </a:cubicBezTo>
                      <a:cubicBezTo>
                        <a:pt x="65234" y="-3051"/>
                        <a:pt x="21074" y="-9462"/>
                        <a:pt x="4692" y="25012"/>
                      </a:cubicBezTo>
                      <a:cubicBezTo>
                        <a:pt x="-11690" y="59484"/>
                        <a:pt x="17655" y="86835"/>
                        <a:pt x="44151" y="100938"/>
                      </a:cubicBezTo>
                      <a:close/>
                      <a:moveTo>
                        <a:pt x="21786" y="58202"/>
                      </a:moveTo>
                      <a:cubicBezTo>
                        <a:pt x="846" y="-2054"/>
                        <a:pt x="73211" y="18886"/>
                        <a:pt x="93012" y="31137"/>
                      </a:cubicBezTo>
                      <a:cubicBezTo>
                        <a:pt x="105483" y="39392"/>
                        <a:pt x="117381" y="48482"/>
                        <a:pt x="128624" y="58345"/>
                      </a:cubicBezTo>
                      <a:cubicBezTo>
                        <a:pt x="151635" y="78934"/>
                        <a:pt x="173555" y="100712"/>
                        <a:pt x="194294" y="123587"/>
                      </a:cubicBezTo>
                      <a:cubicBezTo>
                        <a:pt x="170077" y="117605"/>
                        <a:pt x="145718" y="113758"/>
                        <a:pt x="121359" y="109342"/>
                      </a:cubicBezTo>
                      <a:cubicBezTo>
                        <a:pt x="92014" y="102362"/>
                        <a:pt x="33610" y="91251"/>
                        <a:pt x="21786" y="57918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B11B779F-388E-43C8-847B-68A1FB511BDF}"/>
                    </a:ext>
                  </a:extLst>
                </p:cNvPr>
                <p:cNvSpPr/>
                <p:nvPr/>
              </p:nvSpPr>
              <p:spPr>
                <a:xfrm>
                  <a:off x="1168083" y="3083401"/>
                  <a:ext cx="1063251" cy="3034911"/>
                </a:xfrm>
                <a:custGeom>
                  <a:avLst/>
                  <a:gdLst>
                    <a:gd name="connsiteX0" fmla="*/ 609223 w 1063251"/>
                    <a:gd name="connsiteY0" fmla="*/ 3034876 h 3034911"/>
                    <a:gd name="connsiteX1" fmla="*/ -38 w 1063251"/>
                    <a:gd name="connsiteY1" fmla="*/ 3009093 h 3034911"/>
                    <a:gd name="connsiteX2" fmla="*/ 169335 w 1063251"/>
                    <a:gd name="connsiteY2" fmla="*/ 1589572 h 3034911"/>
                    <a:gd name="connsiteX3" fmla="*/ 319051 w 1063251"/>
                    <a:gd name="connsiteY3" fmla="*/ -35 h 3034911"/>
                    <a:gd name="connsiteX4" fmla="*/ 1063214 w 1063251"/>
                    <a:gd name="connsiteY4" fmla="*/ -35 h 3034911"/>
                    <a:gd name="connsiteX5" fmla="*/ 936005 w 1063251"/>
                    <a:gd name="connsiteY5" fmla="*/ 519197 h 3034911"/>
                    <a:gd name="connsiteX6" fmla="*/ 780307 w 1063251"/>
                    <a:gd name="connsiteY6" fmla="*/ 590423 h 3034911"/>
                    <a:gd name="connsiteX7" fmla="*/ 707942 w 1063251"/>
                    <a:gd name="connsiteY7" fmla="*/ 1614073 h 3034911"/>
                    <a:gd name="connsiteX8" fmla="*/ 609223 w 1063251"/>
                    <a:gd name="connsiteY8" fmla="*/ 3034876 h 3034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63251" h="3034911">
                      <a:moveTo>
                        <a:pt x="609223" y="3034876"/>
                      </a:moveTo>
                      <a:lnTo>
                        <a:pt x="-38" y="3009093"/>
                      </a:lnTo>
                      <a:cubicBezTo>
                        <a:pt x="-38" y="3009093"/>
                        <a:pt x="166344" y="1672051"/>
                        <a:pt x="169335" y="1589572"/>
                      </a:cubicBezTo>
                      <a:cubicBezTo>
                        <a:pt x="177313" y="1375896"/>
                        <a:pt x="319051" y="-35"/>
                        <a:pt x="319051" y="-35"/>
                      </a:cubicBezTo>
                      <a:lnTo>
                        <a:pt x="1063214" y="-35"/>
                      </a:lnTo>
                      <a:cubicBezTo>
                        <a:pt x="1063214" y="-35"/>
                        <a:pt x="1016205" y="317772"/>
                        <a:pt x="936005" y="519197"/>
                      </a:cubicBezTo>
                      <a:cubicBezTo>
                        <a:pt x="882022" y="538092"/>
                        <a:pt x="829901" y="561935"/>
                        <a:pt x="780307" y="590423"/>
                      </a:cubicBezTo>
                      <a:cubicBezTo>
                        <a:pt x="780307" y="590423"/>
                        <a:pt x="710506" y="1500540"/>
                        <a:pt x="707942" y="1614073"/>
                      </a:cubicBezTo>
                      <a:cubicBezTo>
                        <a:pt x="702244" y="1838860"/>
                        <a:pt x="609223" y="3034876"/>
                        <a:pt x="609223" y="3034876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EB6F5E21-04B3-4A47-8DBD-5E5E17D11D19}"/>
                    </a:ext>
                  </a:extLst>
                </p:cNvPr>
                <p:cNvSpPr/>
                <p:nvPr/>
              </p:nvSpPr>
              <p:spPr>
                <a:xfrm>
                  <a:off x="1201809" y="5982327"/>
                  <a:ext cx="560794" cy="27153"/>
                </a:xfrm>
                <a:custGeom>
                  <a:avLst/>
                  <a:gdLst>
                    <a:gd name="connsiteX0" fmla="*/ 559259 w 560794"/>
                    <a:gd name="connsiteY0" fmla="*/ 24269 h 27153"/>
                    <a:gd name="connsiteX1" fmla="*/ 396580 w 560794"/>
                    <a:gd name="connsiteY1" fmla="*/ 13728 h 27153"/>
                    <a:gd name="connsiteX2" fmla="*/ 709 w 560794"/>
                    <a:gd name="connsiteY2" fmla="*/ 1049 h 27153"/>
                    <a:gd name="connsiteX3" fmla="*/ 709 w 560794"/>
                    <a:gd name="connsiteY3" fmla="*/ 3044 h 27153"/>
                    <a:gd name="connsiteX4" fmla="*/ 396295 w 560794"/>
                    <a:gd name="connsiteY4" fmla="*/ 23841 h 27153"/>
                    <a:gd name="connsiteX5" fmla="*/ 559401 w 560794"/>
                    <a:gd name="connsiteY5" fmla="*/ 27118 h 27153"/>
                    <a:gd name="connsiteX6" fmla="*/ 560754 w 560794"/>
                    <a:gd name="connsiteY6" fmla="*/ 25622 h 27153"/>
                    <a:gd name="connsiteX7" fmla="*/ 559259 w 560794"/>
                    <a:gd name="connsiteY7" fmla="*/ 24269 h 27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60794" h="27153">
                      <a:moveTo>
                        <a:pt x="559259" y="24269"/>
                      </a:moveTo>
                      <a:cubicBezTo>
                        <a:pt x="464386" y="18286"/>
                        <a:pt x="491737" y="18713"/>
                        <a:pt x="396580" y="13728"/>
                      </a:cubicBezTo>
                      <a:cubicBezTo>
                        <a:pt x="350141" y="11306"/>
                        <a:pt x="44442" y="-4221"/>
                        <a:pt x="709" y="1049"/>
                      </a:cubicBezTo>
                      <a:cubicBezTo>
                        <a:pt x="-288" y="1049"/>
                        <a:pt x="-288" y="2759"/>
                        <a:pt x="709" y="3044"/>
                      </a:cubicBezTo>
                      <a:cubicBezTo>
                        <a:pt x="43445" y="12018"/>
                        <a:pt x="349856" y="22417"/>
                        <a:pt x="396295" y="23841"/>
                      </a:cubicBezTo>
                      <a:cubicBezTo>
                        <a:pt x="491452" y="26975"/>
                        <a:pt x="464244" y="25123"/>
                        <a:pt x="559401" y="27118"/>
                      </a:cubicBezTo>
                      <a:cubicBezTo>
                        <a:pt x="560188" y="27079"/>
                        <a:pt x="560794" y="26409"/>
                        <a:pt x="560754" y="25622"/>
                      </a:cubicBezTo>
                      <a:cubicBezTo>
                        <a:pt x="560715" y="24835"/>
                        <a:pt x="560045" y="24230"/>
                        <a:pt x="559259" y="24269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149411B5-0A6E-4E21-8483-4C3EE323C552}"/>
                    </a:ext>
                  </a:extLst>
                </p:cNvPr>
                <p:cNvSpPr/>
                <p:nvPr/>
              </p:nvSpPr>
              <p:spPr>
                <a:xfrm>
                  <a:off x="1256260" y="3163558"/>
                  <a:ext cx="289891" cy="2741408"/>
                </a:xfrm>
                <a:custGeom>
                  <a:avLst/>
                  <a:gdLst>
                    <a:gd name="connsiteX0" fmla="*/ 285433 w 289891"/>
                    <a:gd name="connsiteY0" fmla="*/ 1859 h 2741408"/>
                    <a:gd name="connsiteX1" fmla="*/ 197683 w 289891"/>
                    <a:gd name="connsiteY1" fmla="*/ 1041749 h 2741408"/>
                    <a:gd name="connsiteX2" fmla="*/ 83723 w 289891"/>
                    <a:gd name="connsiteY2" fmla="*/ 2082351 h 2741408"/>
                    <a:gd name="connsiteX3" fmla="*/ -38 w 289891"/>
                    <a:gd name="connsiteY3" fmla="*/ 2740188 h 2741408"/>
                    <a:gd name="connsiteX4" fmla="*/ 1956 w 289891"/>
                    <a:gd name="connsiteY4" fmla="*/ 2740188 h 2741408"/>
                    <a:gd name="connsiteX5" fmla="*/ 146828 w 289891"/>
                    <a:gd name="connsiteY5" fmla="*/ 1627791 h 2741408"/>
                    <a:gd name="connsiteX6" fmla="*/ 244692 w 289891"/>
                    <a:gd name="connsiteY6" fmla="*/ 589468 h 2741408"/>
                    <a:gd name="connsiteX7" fmla="*/ 289849 w 289891"/>
                    <a:gd name="connsiteY7" fmla="*/ 1290 h 2741408"/>
                    <a:gd name="connsiteX8" fmla="*/ 285433 w 289891"/>
                    <a:gd name="connsiteY8" fmla="*/ 1859 h 2741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9891" h="2741408">
                      <a:moveTo>
                        <a:pt x="285433" y="1859"/>
                      </a:moveTo>
                      <a:cubicBezTo>
                        <a:pt x="257797" y="348442"/>
                        <a:pt x="229450" y="695167"/>
                        <a:pt x="197683" y="1041749"/>
                      </a:cubicBezTo>
                      <a:cubicBezTo>
                        <a:pt x="165917" y="1388332"/>
                        <a:pt x="128737" y="1736339"/>
                        <a:pt x="83723" y="2082351"/>
                      </a:cubicBezTo>
                      <a:cubicBezTo>
                        <a:pt x="58509" y="2275372"/>
                        <a:pt x="30019" y="2547595"/>
                        <a:pt x="-38" y="2740188"/>
                      </a:cubicBezTo>
                      <a:cubicBezTo>
                        <a:pt x="-38" y="2741471"/>
                        <a:pt x="1671" y="2742040"/>
                        <a:pt x="1956" y="2740188"/>
                      </a:cubicBezTo>
                      <a:cubicBezTo>
                        <a:pt x="63352" y="2398307"/>
                        <a:pt x="108509" y="1973234"/>
                        <a:pt x="146828" y="1627791"/>
                      </a:cubicBezTo>
                      <a:cubicBezTo>
                        <a:pt x="185148" y="1282348"/>
                        <a:pt x="216629" y="935908"/>
                        <a:pt x="244692" y="589468"/>
                      </a:cubicBezTo>
                      <a:cubicBezTo>
                        <a:pt x="260504" y="393456"/>
                        <a:pt x="274749" y="197302"/>
                        <a:pt x="289849" y="1290"/>
                      </a:cubicBezTo>
                      <a:cubicBezTo>
                        <a:pt x="289991" y="-562"/>
                        <a:pt x="286430" y="-562"/>
                        <a:pt x="285433" y="1859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EF38A775-910B-40FF-AAB9-ABD78C88A986}"/>
                    </a:ext>
                  </a:extLst>
                </p:cNvPr>
                <p:cNvSpPr/>
                <p:nvPr/>
              </p:nvSpPr>
              <p:spPr>
                <a:xfrm>
                  <a:off x="1947243" y="3588914"/>
                  <a:ext cx="189265" cy="89692"/>
                </a:xfrm>
                <a:custGeom>
                  <a:avLst/>
                  <a:gdLst>
                    <a:gd name="connsiteX0" fmla="*/ 183341 w 189265"/>
                    <a:gd name="connsiteY0" fmla="*/ 295 h 89692"/>
                    <a:gd name="connsiteX1" fmla="*/ 1147 w 189265"/>
                    <a:gd name="connsiteY1" fmla="*/ 85765 h 89692"/>
                    <a:gd name="connsiteX2" fmla="*/ 150 w 189265"/>
                    <a:gd name="connsiteY2" fmla="*/ 88472 h 89692"/>
                    <a:gd name="connsiteX3" fmla="*/ 2856 w 189265"/>
                    <a:gd name="connsiteY3" fmla="*/ 89469 h 89692"/>
                    <a:gd name="connsiteX4" fmla="*/ 186618 w 189265"/>
                    <a:gd name="connsiteY4" fmla="*/ 8129 h 89692"/>
                    <a:gd name="connsiteX5" fmla="*/ 188897 w 189265"/>
                    <a:gd name="connsiteY5" fmla="*/ 2574 h 89692"/>
                    <a:gd name="connsiteX6" fmla="*/ 183341 w 189265"/>
                    <a:gd name="connsiteY6" fmla="*/ 295 h 89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265" h="89692">
                      <a:moveTo>
                        <a:pt x="183341" y="295"/>
                      </a:moveTo>
                      <a:cubicBezTo>
                        <a:pt x="120230" y="23408"/>
                        <a:pt x="59265" y="52008"/>
                        <a:pt x="1147" y="85765"/>
                      </a:cubicBezTo>
                      <a:cubicBezTo>
                        <a:pt x="124" y="86237"/>
                        <a:pt x="-322" y="87449"/>
                        <a:pt x="150" y="88472"/>
                      </a:cubicBezTo>
                      <a:cubicBezTo>
                        <a:pt x="622" y="89494"/>
                        <a:pt x="1834" y="89941"/>
                        <a:pt x="2856" y="89469"/>
                      </a:cubicBezTo>
                      <a:cubicBezTo>
                        <a:pt x="64253" y="63115"/>
                        <a:pt x="126788" y="37902"/>
                        <a:pt x="186618" y="8129"/>
                      </a:cubicBezTo>
                      <a:cubicBezTo>
                        <a:pt x="188781" y="7225"/>
                        <a:pt x="189802" y="4737"/>
                        <a:pt x="188897" y="2574"/>
                      </a:cubicBezTo>
                      <a:cubicBezTo>
                        <a:pt x="187992" y="411"/>
                        <a:pt x="185505" y="-610"/>
                        <a:pt x="183341" y="295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70B41B01-A990-4C7D-AAE1-79792CAB5A5F}"/>
                    </a:ext>
                  </a:extLst>
                </p:cNvPr>
                <p:cNvSpPr/>
                <p:nvPr/>
              </p:nvSpPr>
              <p:spPr>
                <a:xfrm>
                  <a:off x="2025058" y="3166251"/>
                  <a:ext cx="129488" cy="410894"/>
                </a:xfrm>
                <a:custGeom>
                  <a:avLst/>
                  <a:gdLst>
                    <a:gd name="connsiteX0" fmla="*/ 125042 w 129488"/>
                    <a:gd name="connsiteY0" fmla="*/ 1731 h 410894"/>
                    <a:gd name="connsiteX1" fmla="*/ 121196 w 129488"/>
                    <a:gd name="connsiteY1" fmla="*/ 1731 h 410894"/>
                    <a:gd name="connsiteX2" fmla="*/ 110939 w 129488"/>
                    <a:gd name="connsiteY2" fmla="*/ 206860 h 410894"/>
                    <a:gd name="connsiteX3" fmla="*/ 27748 w 129488"/>
                    <a:gd name="connsiteY3" fmla="*/ 400451 h 410894"/>
                    <a:gd name="connsiteX4" fmla="*/ 12506 w 129488"/>
                    <a:gd name="connsiteY4" fmla="*/ 375379 h 410894"/>
                    <a:gd name="connsiteX5" fmla="*/ 19771 w 129488"/>
                    <a:gd name="connsiteY5" fmla="*/ 321818 h 410894"/>
                    <a:gd name="connsiteX6" fmla="*/ 34016 w 129488"/>
                    <a:gd name="connsiteY6" fmla="*/ 211561 h 410894"/>
                    <a:gd name="connsiteX7" fmla="*/ 31737 w 129488"/>
                    <a:gd name="connsiteY7" fmla="*/ 4865 h 410894"/>
                    <a:gd name="connsiteX8" fmla="*/ 29447 w 129488"/>
                    <a:gd name="connsiteY8" fmla="*/ 3593 h 410894"/>
                    <a:gd name="connsiteX9" fmla="*/ 28175 w 129488"/>
                    <a:gd name="connsiteY9" fmla="*/ 4865 h 410894"/>
                    <a:gd name="connsiteX10" fmla="*/ 11509 w 129488"/>
                    <a:gd name="connsiteY10" fmla="*/ 289767 h 410894"/>
                    <a:gd name="connsiteX11" fmla="*/ 29315 w 129488"/>
                    <a:gd name="connsiteY11" fmla="*/ 410565 h 410894"/>
                    <a:gd name="connsiteX12" fmla="*/ 114785 w 129488"/>
                    <a:gd name="connsiteY12" fmla="*/ 271818 h 410894"/>
                    <a:gd name="connsiteX13" fmla="*/ 125042 w 129488"/>
                    <a:gd name="connsiteY13" fmla="*/ 1731 h 4108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9488" h="410894">
                      <a:moveTo>
                        <a:pt x="125042" y="1731"/>
                      </a:moveTo>
                      <a:cubicBezTo>
                        <a:pt x="125042" y="-405"/>
                        <a:pt x="121196" y="-833"/>
                        <a:pt x="121196" y="1731"/>
                      </a:cubicBezTo>
                      <a:cubicBezTo>
                        <a:pt x="121196" y="74524"/>
                        <a:pt x="117065" y="138627"/>
                        <a:pt x="110939" y="206860"/>
                      </a:cubicBezTo>
                      <a:cubicBezTo>
                        <a:pt x="108090" y="238484"/>
                        <a:pt x="82449" y="413129"/>
                        <a:pt x="27748" y="400451"/>
                      </a:cubicBezTo>
                      <a:cubicBezTo>
                        <a:pt x="18631" y="398314"/>
                        <a:pt x="13503" y="389197"/>
                        <a:pt x="12506" y="375379"/>
                      </a:cubicBezTo>
                      <a:cubicBezTo>
                        <a:pt x="12610" y="357287"/>
                        <a:pt x="15052" y="339284"/>
                        <a:pt x="19771" y="321818"/>
                      </a:cubicBezTo>
                      <a:cubicBezTo>
                        <a:pt x="25754" y="285208"/>
                        <a:pt x="30740" y="248598"/>
                        <a:pt x="34016" y="211561"/>
                      </a:cubicBezTo>
                      <a:cubicBezTo>
                        <a:pt x="40381" y="142768"/>
                        <a:pt x="39617" y="73501"/>
                        <a:pt x="31737" y="4865"/>
                      </a:cubicBezTo>
                      <a:cubicBezTo>
                        <a:pt x="31456" y="3882"/>
                        <a:pt x="30431" y="3313"/>
                        <a:pt x="29447" y="3593"/>
                      </a:cubicBezTo>
                      <a:cubicBezTo>
                        <a:pt x="28832" y="3769"/>
                        <a:pt x="28351" y="4250"/>
                        <a:pt x="28175" y="4865"/>
                      </a:cubicBezTo>
                      <a:cubicBezTo>
                        <a:pt x="29798" y="100117"/>
                        <a:pt x="24226" y="195354"/>
                        <a:pt x="11509" y="289767"/>
                      </a:cubicBezTo>
                      <a:cubicBezTo>
                        <a:pt x="4671" y="335208"/>
                        <a:pt x="-18263" y="403727"/>
                        <a:pt x="29315" y="410565"/>
                      </a:cubicBezTo>
                      <a:cubicBezTo>
                        <a:pt x="76894" y="417402"/>
                        <a:pt x="109088" y="303157"/>
                        <a:pt x="114785" y="271818"/>
                      </a:cubicBezTo>
                      <a:cubicBezTo>
                        <a:pt x="129904" y="182615"/>
                        <a:pt x="133352" y="91824"/>
                        <a:pt x="125042" y="173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12891970-22D6-461A-AFCA-BD7FED338C93}"/>
                    </a:ext>
                  </a:extLst>
                </p:cNvPr>
                <p:cNvSpPr/>
                <p:nvPr/>
              </p:nvSpPr>
              <p:spPr>
                <a:xfrm>
                  <a:off x="2036873" y="3567227"/>
                  <a:ext cx="29369" cy="71564"/>
                </a:xfrm>
                <a:custGeom>
                  <a:avLst/>
                  <a:gdLst>
                    <a:gd name="connsiteX0" fmla="*/ 17358 w 29369"/>
                    <a:gd name="connsiteY0" fmla="*/ 3890 h 71564"/>
                    <a:gd name="connsiteX1" fmla="*/ 5107 w 29369"/>
                    <a:gd name="connsiteY1" fmla="*/ 40073 h 71564"/>
                    <a:gd name="connsiteX2" fmla="*/ -21 w 29369"/>
                    <a:gd name="connsiteY2" fmla="*/ 69845 h 71564"/>
                    <a:gd name="connsiteX3" fmla="*/ 3682 w 29369"/>
                    <a:gd name="connsiteY3" fmla="*/ 70700 h 71564"/>
                    <a:gd name="connsiteX4" fmla="*/ 16503 w 29369"/>
                    <a:gd name="connsiteY4" fmla="*/ 42210 h 71564"/>
                    <a:gd name="connsiteX5" fmla="*/ 28896 w 29369"/>
                    <a:gd name="connsiteY5" fmla="*/ 8449 h 71564"/>
                    <a:gd name="connsiteX6" fmla="*/ 25406 w 29369"/>
                    <a:gd name="connsiteY6" fmla="*/ 400 h 71564"/>
                    <a:gd name="connsiteX7" fmla="*/ 17358 w 29369"/>
                    <a:gd name="connsiteY7" fmla="*/ 3890 h 71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9369" h="71564">
                      <a:moveTo>
                        <a:pt x="17358" y="3890"/>
                      </a:moveTo>
                      <a:cubicBezTo>
                        <a:pt x="12427" y="15648"/>
                        <a:pt x="8333" y="27739"/>
                        <a:pt x="5107" y="40073"/>
                      </a:cubicBezTo>
                      <a:cubicBezTo>
                        <a:pt x="1510" y="49578"/>
                        <a:pt x="-231" y="59684"/>
                        <a:pt x="-21" y="69845"/>
                      </a:cubicBezTo>
                      <a:cubicBezTo>
                        <a:pt x="-21" y="71839"/>
                        <a:pt x="2685" y="71982"/>
                        <a:pt x="3682" y="70700"/>
                      </a:cubicBezTo>
                      <a:cubicBezTo>
                        <a:pt x="9347" y="61893"/>
                        <a:pt x="13668" y="52290"/>
                        <a:pt x="16503" y="42210"/>
                      </a:cubicBezTo>
                      <a:cubicBezTo>
                        <a:pt x="20634" y="30956"/>
                        <a:pt x="25050" y="19845"/>
                        <a:pt x="28896" y="8449"/>
                      </a:cubicBezTo>
                      <a:cubicBezTo>
                        <a:pt x="30155" y="5263"/>
                        <a:pt x="28592" y="1659"/>
                        <a:pt x="25406" y="400"/>
                      </a:cubicBezTo>
                      <a:cubicBezTo>
                        <a:pt x="22220" y="-858"/>
                        <a:pt x="18616" y="704"/>
                        <a:pt x="17358" y="389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9A368608-5451-4BBE-A9F3-809939AE4023}"/>
                    </a:ext>
                  </a:extLst>
                </p:cNvPr>
                <p:cNvSpPr/>
                <p:nvPr/>
              </p:nvSpPr>
              <p:spPr>
                <a:xfrm>
                  <a:off x="1584324" y="3201795"/>
                  <a:ext cx="222325" cy="238730"/>
                </a:xfrm>
                <a:custGeom>
                  <a:avLst/>
                  <a:gdLst>
                    <a:gd name="connsiteX0" fmla="*/ 221757 w 222325"/>
                    <a:gd name="connsiteY0" fmla="*/ 23309 h 238730"/>
                    <a:gd name="connsiteX1" fmla="*/ 219478 w 222325"/>
                    <a:gd name="connsiteY1" fmla="*/ 660 h 238730"/>
                    <a:gd name="connsiteX2" fmla="*/ 217751 w 222325"/>
                    <a:gd name="connsiteY2" fmla="*/ 108 h 238730"/>
                    <a:gd name="connsiteX3" fmla="*/ 217199 w 222325"/>
                    <a:gd name="connsiteY3" fmla="*/ 660 h 238730"/>
                    <a:gd name="connsiteX4" fmla="*/ 214635 w 222325"/>
                    <a:gd name="connsiteY4" fmla="*/ 20318 h 238730"/>
                    <a:gd name="connsiteX5" fmla="*/ 212071 w 222325"/>
                    <a:gd name="connsiteY5" fmla="*/ 42825 h 238730"/>
                    <a:gd name="connsiteX6" fmla="*/ 204093 w 222325"/>
                    <a:gd name="connsiteY6" fmla="*/ 88552 h 238730"/>
                    <a:gd name="connsiteX7" fmla="*/ 162213 w 222325"/>
                    <a:gd name="connsiteY7" fmla="*/ 163766 h 238730"/>
                    <a:gd name="connsiteX8" fmla="*/ 90988 w 222325"/>
                    <a:gd name="connsiteY8" fmla="*/ 210347 h 238730"/>
                    <a:gd name="connsiteX9" fmla="*/ 1101 w 222325"/>
                    <a:gd name="connsiteY9" fmla="*/ 236416 h 238730"/>
                    <a:gd name="connsiteX10" fmla="*/ -38 w 222325"/>
                    <a:gd name="connsiteY10" fmla="*/ 237555 h 238730"/>
                    <a:gd name="connsiteX11" fmla="*/ 1101 w 222325"/>
                    <a:gd name="connsiteY11" fmla="*/ 238695 h 238730"/>
                    <a:gd name="connsiteX12" fmla="*/ 99392 w 222325"/>
                    <a:gd name="connsiteY12" fmla="*/ 219322 h 238730"/>
                    <a:gd name="connsiteX13" fmla="*/ 173324 w 222325"/>
                    <a:gd name="connsiteY13" fmla="*/ 172171 h 238730"/>
                    <a:gd name="connsiteX14" fmla="*/ 216059 w 222325"/>
                    <a:gd name="connsiteY14" fmla="*/ 94820 h 238730"/>
                    <a:gd name="connsiteX15" fmla="*/ 222042 w 222325"/>
                    <a:gd name="connsiteY15" fmla="*/ 48951 h 238730"/>
                    <a:gd name="connsiteX16" fmla="*/ 221757 w 222325"/>
                    <a:gd name="connsiteY16" fmla="*/ 23310 h 238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22325" h="238730">
                      <a:moveTo>
                        <a:pt x="221757" y="23309"/>
                      </a:moveTo>
                      <a:cubicBezTo>
                        <a:pt x="221931" y="15695"/>
                        <a:pt x="221165" y="8087"/>
                        <a:pt x="219478" y="660"/>
                      </a:cubicBezTo>
                      <a:cubicBezTo>
                        <a:pt x="219154" y="30"/>
                        <a:pt x="218381" y="-217"/>
                        <a:pt x="217751" y="108"/>
                      </a:cubicBezTo>
                      <a:cubicBezTo>
                        <a:pt x="217514" y="230"/>
                        <a:pt x="217321" y="423"/>
                        <a:pt x="217199" y="660"/>
                      </a:cubicBezTo>
                      <a:cubicBezTo>
                        <a:pt x="215693" y="7111"/>
                        <a:pt x="214834" y="13696"/>
                        <a:pt x="214635" y="20318"/>
                      </a:cubicBezTo>
                      <a:cubicBezTo>
                        <a:pt x="214635" y="27868"/>
                        <a:pt x="212925" y="34563"/>
                        <a:pt x="212071" y="42825"/>
                      </a:cubicBezTo>
                      <a:cubicBezTo>
                        <a:pt x="210488" y="58236"/>
                        <a:pt x="207822" y="73516"/>
                        <a:pt x="204093" y="88552"/>
                      </a:cubicBezTo>
                      <a:cubicBezTo>
                        <a:pt x="197161" y="116937"/>
                        <a:pt x="182691" y="142923"/>
                        <a:pt x="162213" y="163766"/>
                      </a:cubicBezTo>
                      <a:cubicBezTo>
                        <a:pt x="141791" y="183858"/>
                        <a:pt x="117581" y="199692"/>
                        <a:pt x="90988" y="210347"/>
                      </a:cubicBezTo>
                      <a:cubicBezTo>
                        <a:pt x="61555" y="220770"/>
                        <a:pt x="31543" y="229474"/>
                        <a:pt x="1101" y="236416"/>
                      </a:cubicBezTo>
                      <a:cubicBezTo>
                        <a:pt x="472" y="236416"/>
                        <a:pt x="-38" y="236926"/>
                        <a:pt x="-38" y="237555"/>
                      </a:cubicBezTo>
                      <a:cubicBezTo>
                        <a:pt x="-38" y="238185"/>
                        <a:pt x="472" y="238695"/>
                        <a:pt x="1101" y="238695"/>
                      </a:cubicBezTo>
                      <a:cubicBezTo>
                        <a:pt x="34807" y="238628"/>
                        <a:pt x="68182" y="232049"/>
                        <a:pt x="99392" y="219322"/>
                      </a:cubicBezTo>
                      <a:cubicBezTo>
                        <a:pt x="127059" y="208941"/>
                        <a:pt x="152244" y="192879"/>
                        <a:pt x="173324" y="172171"/>
                      </a:cubicBezTo>
                      <a:cubicBezTo>
                        <a:pt x="194368" y="150775"/>
                        <a:pt x="209148" y="124024"/>
                        <a:pt x="216059" y="94820"/>
                      </a:cubicBezTo>
                      <a:cubicBezTo>
                        <a:pt x="219547" y="79762"/>
                        <a:pt x="221551" y="64399"/>
                        <a:pt x="222042" y="48951"/>
                      </a:cubicBezTo>
                      <a:cubicBezTo>
                        <a:pt x="222446" y="40405"/>
                        <a:pt x="222351" y="31844"/>
                        <a:pt x="221757" y="2331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1DEF0028-D868-47A7-A691-471655BE4BF9}"/>
                    </a:ext>
                  </a:extLst>
                </p:cNvPr>
                <p:cNvSpPr/>
                <p:nvPr/>
              </p:nvSpPr>
              <p:spPr>
                <a:xfrm>
                  <a:off x="2161816" y="1806936"/>
                  <a:ext cx="466579" cy="386258"/>
                </a:xfrm>
                <a:custGeom>
                  <a:avLst/>
                  <a:gdLst>
                    <a:gd name="connsiteX0" fmla="*/ 372616 w 466579"/>
                    <a:gd name="connsiteY0" fmla="*/ 25286 h 386258"/>
                    <a:gd name="connsiteX1" fmla="*/ 466491 w 466579"/>
                    <a:gd name="connsiteY1" fmla="*/ 271298 h 386258"/>
                    <a:gd name="connsiteX2" fmla="*/ 177032 w 466579"/>
                    <a:gd name="connsiteY2" fmla="*/ 382837 h 386258"/>
                    <a:gd name="connsiteX3" fmla="*/ -35 w 466579"/>
                    <a:gd name="connsiteY3" fmla="*/ 89246 h 386258"/>
                    <a:gd name="connsiteX4" fmla="*/ 372616 w 466579"/>
                    <a:gd name="connsiteY4" fmla="*/ 25286 h 386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6579" h="386258">
                      <a:moveTo>
                        <a:pt x="372616" y="25286"/>
                      </a:moveTo>
                      <a:cubicBezTo>
                        <a:pt x="418485" y="80699"/>
                        <a:pt x="468343" y="230415"/>
                        <a:pt x="466491" y="271298"/>
                      </a:cubicBezTo>
                      <a:cubicBezTo>
                        <a:pt x="464639" y="312181"/>
                        <a:pt x="212644" y="405059"/>
                        <a:pt x="177032" y="382837"/>
                      </a:cubicBezTo>
                      <a:cubicBezTo>
                        <a:pt x="141419" y="360615"/>
                        <a:pt x="1247" y="162608"/>
                        <a:pt x="-35" y="89246"/>
                      </a:cubicBezTo>
                      <a:cubicBezTo>
                        <a:pt x="-1317" y="15884"/>
                        <a:pt x="325038" y="-31979"/>
                        <a:pt x="372616" y="25286"/>
                      </a:cubicBezTo>
                      <a:close/>
                    </a:path>
                  </a:pathLst>
                </a:custGeom>
                <a:solidFill>
                  <a:srgbClr val="AD6359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2CE31B86-D461-4329-9C04-6F7EC9205BD9}"/>
                    </a:ext>
                  </a:extLst>
                </p:cNvPr>
                <p:cNvSpPr/>
                <p:nvPr/>
              </p:nvSpPr>
              <p:spPr>
                <a:xfrm>
                  <a:off x="2019404" y="1658737"/>
                  <a:ext cx="237144" cy="280383"/>
                </a:xfrm>
                <a:custGeom>
                  <a:avLst/>
                  <a:gdLst>
                    <a:gd name="connsiteX0" fmla="*/ 135824 w 237144"/>
                    <a:gd name="connsiteY0" fmla="*/ 71776 h 280383"/>
                    <a:gd name="connsiteX1" fmla="*/ 4912 w 237144"/>
                    <a:gd name="connsiteY1" fmla="*/ 8243 h 280383"/>
                    <a:gd name="connsiteX2" fmla="*/ 55340 w 237144"/>
                    <a:gd name="connsiteY2" fmla="*/ 105821 h 280383"/>
                    <a:gd name="connsiteX3" fmla="*/ 148075 w 237144"/>
                    <a:gd name="connsiteY3" fmla="*/ 269355 h 280383"/>
                    <a:gd name="connsiteX4" fmla="*/ 237107 w 237144"/>
                    <a:gd name="connsiteY4" fmla="*/ 231463 h 280383"/>
                    <a:gd name="connsiteX5" fmla="*/ 135824 w 237144"/>
                    <a:gd name="connsiteY5" fmla="*/ 71776 h 280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7144" h="280383">
                      <a:moveTo>
                        <a:pt x="135824" y="71776"/>
                      </a:moveTo>
                      <a:cubicBezTo>
                        <a:pt x="112747" y="47701"/>
                        <a:pt x="38103" y="-24236"/>
                        <a:pt x="4912" y="8243"/>
                      </a:cubicBezTo>
                      <a:cubicBezTo>
                        <a:pt x="-15886" y="28471"/>
                        <a:pt x="34257" y="83884"/>
                        <a:pt x="55340" y="105821"/>
                      </a:cubicBezTo>
                      <a:cubicBezTo>
                        <a:pt x="98787" y="150836"/>
                        <a:pt x="132405" y="230466"/>
                        <a:pt x="148075" y="269355"/>
                      </a:cubicBezTo>
                      <a:cubicBezTo>
                        <a:pt x="163745" y="308244"/>
                        <a:pt x="237107" y="231463"/>
                        <a:pt x="237107" y="231463"/>
                      </a:cubicBezTo>
                      <a:cubicBezTo>
                        <a:pt x="237107" y="231463"/>
                        <a:pt x="196081" y="134311"/>
                        <a:pt x="135824" y="71776"/>
                      </a:cubicBezTo>
                      <a:close/>
                    </a:path>
                  </a:pathLst>
                </a:custGeom>
                <a:solidFill>
                  <a:srgbClr val="AD6359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3AF95433-9447-4DAD-B8A7-B3C83948909B}"/>
                    </a:ext>
                  </a:extLst>
                </p:cNvPr>
                <p:cNvSpPr/>
                <p:nvPr/>
              </p:nvSpPr>
              <p:spPr>
                <a:xfrm>
                  <a:off x="2187613" y="1719466"/>
                  <a:ext cx="346856" cy="319798"/>
                </a:xfrm>
                <a:custGeom>
                  <a:avLst/>
                  <a:gdLst>
                    <a:gd name="connsiteX0" fmla="*/ 28869 w 346856"/>
                    <a:gd name="connsiteY0" fmla="*/ 252073 h 319798"/>
                    <a:gd name="connsiteX1" fmla="*/ 96675 w 346856"/>
                    <a:gd name="connsiteY1" fmla="*/ 319737 h 319798"/>
                    <a:gd name="connsiteX2" fmla="*/ 127444 w 346856"/>
                    <a:gd name="connsiteY2" fmla="*/ 254352 h 319798"/>
                    <a:gd name="connsiteX3" fmla="*/ 196248 w 346856"/>
                    <a:gd name="connsiteY3" fmla="*/ 315178 h 319798"/>
                    <a:gd name="connsiteX4" fmla="*/ 219183 w 346856"/>
                    <a:gd name="connsiteY4" fmla="*/ 247087 h 319798"/>
                    <a:gd name="connsiteX5" fmla="*/ 284853 w 346856"/>
                    <a:gd name="connsiteY5" fmla="*/ 277999 h 319798"/>
                    <a:gd name="connsiteX6" fmla="*/ 265907 w 346856"/>
                    <a:gd name="connsiteY6" fmla="*/ 108767 h 319798"/>
                    <a:gd name="connsiteX7" fmla="*/ 346818 w 346856"/>
                    <a:gd name="connsiteY7" fmla="*/ 112756 h 319798"/>
                    <a:gd name="connsiteX8" fmla="*/ 210778 w 346856"/>
                    <a:gd name="connsiteY8" fmla="*/ 5633 h 319798"/>
                    <a:gd name="connsiteX9" fmla="*/ 168043 w 346856"/>
                    <a:gd name="connsiteY9" fmla="*/ 31559 h 319798"/>
                    <a:gd name="connsiteX10" fmla="*/ 114339 w 346856"/>
                    <a:gd name="connsiteY10" fmla="*/ 220 h 319798"/>
                    <a:gd name="connsiteX11" fmla="*/ 84994 w 346856"/>
                    <a:gd name="connsiteY11" fmla="*/ 31132 h 319798"/>
                    <a:gd name="connsiteX12" fmla="*/ 38128 w 346856"/>
                    <a:gd name="connsiteY12" fmla="*/ 8909 h 319798"/>
                    <a:gd name="connsiteX13" fmla="*/ 1661 w 346856"/>
                    <a:gd name="connsiteY13" fmla="*/ 53497 h 319798"/>
                    <a:gd name="connsiteX14" fmla="*/ 28869 w 346856"/>
                    <a:gd name="connsiteY14" fmla="*/ 252073 h 319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46856" h="319798">
                      <a:moveTo>
                        <a:pt x="28869" y="252073"/>
                      </a:moveTo>
                      <a:cubicBezTo>
                        <a:pt x="28869" y="252073"/>
                        <a:pt x="54652" y="321304"/>
                        <a:pt x="96675" y="319737"/>
                      </a:cubicBezTo>
                      <a:cubicBezTo>
                        <a:pt x="138698" y="318170"/>
                        <a:pt x="128014" y="258626"/>
                        <a:pt x="127444" y="254352"/>
                      </a:cubicBezTo>
                      <a:cubicBezTo>
                        <a:pt x="128726" y="258056"/>
                        <a:pt x="154083" y="321019"/>
                        <a:pt x="196248" y="315178"/>
                      </a:cubicBezTo>
                      <a:cubicBezTo>
                        <a:pt x="238413" y="309338"/>
                        <a:pt x="220465" y="250791"/>
                        <a:pt x="219183" y="247087"/>
                      </a:cubicBezTo>
                      <a:cubicBezTo>
                        <a:pt x="221462" y="250078"/>
                        <a:pt x="253941" y="289822"/>
                        <a:pt x="284853" y="277999"/>
                      </a:cubicBezTo>
                      <a:cubicBezTo>
                        <a:pt x="338129" y="257771"/>
                        <a:pt x="258214" y="154209"/>
                        <a:pt x="265907" y="108767"/>
                      </a:cubicBezTo>
                      <a:cubicBezTo>
                        <a:pt x="265907" y="108767"/>
                        <a:pt x="344539" y="113183"/>
                        <a:pt x="346818" y="112756"/>
                      </a:cubicBezTo>
                      <a:cubicBezTo>
                        <a:pt x="346818" y="112756"/>
                        <a:pt x="272744" y="13041"/>
                        <a:pt x="210778" y="5633"/>
                      </a:cubicBezTo>
                      <a:cubicBezTo>
                        <a:pt x="192190" y="3058"/>
                        <a:pt x="174346" y="13883"/>
                        <a:pt x="168043" y="31559"/>
                      </a:cubicBezTo>
                      <a:cubicBezTo>
                        <a:pt x="168043" y="31559"/>
                        <a:pt x="147672" y="-3341"/>
                        <a:pt x="114339" y="220"/>
                      </a:cubicBezTo>
                      <a:cubicBezTo>
                        <a:pt x="97245" y="2072"/>
                        <a:pt x="84994" y="31132"/>
                        <a:pt x="84994" y="31132"/>
                      </a:cubicBezTo>
                      <a:cubicBezTo>
                        <a:pt x="74803" y="15491"/>
                        <a:pt x="56688" y="6901"/>
                        <a:pt x="38128" y="8909"/>
                      </a:cubicBezTo>
                      <a:cubicBezTo>
                        <a:pt x="14624" y="12756"/>
                        <a:pt x="2943" y="42101"/>
                        <a:pt x="1661" y="53497"/>
                      </a:cubicBezTo>
                      <a:cubicBezTo>
                        <a:pt x="-8311" y="140676"/>
                        <a:pt x="28869" y="252073"/>
                        <a:pt x="28869" y="252073"/>
                      </a:cubicBezTo>
                      <a:close/>
                    </a:path>
                  </a:pathLst>
                </a:custGeom>
                <a:solidFill>
                  <a:srgbClr val="AD6359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7E761ADA-AACA-4972-A064-57F493975AF5}"/>
                    </a:ext>
                  </a:extLst>
                </p:cNvPr>
                <p:cNvSpPr/>
                <p:nvPr/>
              </p:nvSpPr>
              <p:spPr>
                <a:xfrm>
                  <a:off x="2185182" y="1765020"/>
                  <a:ext cx="35559" cy="210560"/>
                </a:xfrm>
                <a:custGeom>
                  <a:avLst/>
                  <a:gdLst>
                    <a:gd name="connsiteX0" fmla="*/ 6798 w 35559"/>
                    <a:gd name="connsiteY0" fmla="*/ -35 h 210560"/>
                    <a:gd name="connsiteX1" fmla="*/ 5659 w 35559"/>
                    <a:gd name="connsiteY1" fmla="*/ -35 h 210560"/>
                    <a:gd name="connsiteX2" fmla="*/ 31442 w 35559"/>
                    <a:gd name="connsiteY2" fmla="*/ 209367 h 210560"/>
                    <a:gd name="connsiteX3" fmla="*/ 35431 w 35559"/>
                    <a:gd name="connsiteY3" fmla="*/ 208228 h 210560"/>
                    <a:gd name="connsiteX4" fmla="*/ 6798 w 35559"/>
                    <a:gd name="connsiteY4" fmla="*/ -35 h 210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559" h="210560">
                      <a:moveTo>
                        <a:pt x="6798" y="-35"/>
                      </a:moveTo>
                      <a:cubicBezTo>
                        <a:pt x="6798" y="-35"/>
                        <a:pt x="5801" y="-35"/>
                        <a:pt x="5659" y="-35"/>
                      </a:cubicBezTo>
                      <a:cubicBezTo>
                        <a:pt x="-7186" y="70765"/>
                        <a:pt x="1807" y="143798"/>
                        <a:pt x="31442" y="209367"/>
                      </a:cubicBezTo>
                      <a:cubicBezTo>
                        <a:pt x="32439" y="211362"/>
                        <a:pt x="36143" y="210649"/>
                        <a:pt x="35431" y="208228"/>
                      </a:cubicBezTo>
                      <a:cubicBezTo>
                        <a:pt x="15883" y="140553"/>
                        <a:pt x="6239" y="70404"/>
                        <a:pt x="6798" y="-35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9D04AF5D-3746-4A61-B94B-7C25F628B607}"/>
                    </a:ext>
                  </a:extLst>
                </p:cNvPr>
                <p:cNvSpPr/>
                <p:nvPr/>
              </p:nvSpPr>
              <p:spPr>
                <a:xfrm>
                  <a:off x="2266392" y="1748995"/>
                  <a:ext cx="51504" cy="229173"/>
                </a:xfrm>
                <a:custGeom>
                  <a:avLst/>
                  <a:gdLst>
                    <a:gd name="connsiteX0" fmla="*/ 6073 w 51504"/>
                    <a:gd name="connsiteY0" fmla="*/ 606 h 229173"/>
                    <a:gd name="connsiteX1" fmla="*/ 4649 w 51504"/>
                    <a:gd name="connsiteY1" fmla="*/ 606 h 229173"/>
                    <a:gd name="connsiteX2" fmla="*/ 47384 w 51504"/>
                    <a:gd name="connsiteY2" fmla="*/ 227102 h 229173"/>
                    <a:gd name="connsiteX3" fmla="*/ 51088 w 51504"/>
                    <a:gd name="connsiteY3" fmla="*/ 227102 h 229173"/>
                    <a:gd name="connsiteX4" fmla="*/ 6073 w 51504"/>
                    <a:gd name="connsiteY4" fmla="*/ 606 h 229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504" h="229173">
                      <a:moveTo>
                        <a:pt x="6073" y="606"/>
                      </a:moveTo>
                      <a:cubicBezTo>
                        <a:pt x="6073" y="-249"/>
                        <a:pt x="4791" y="-249"/>
                        <a:pt x="4649" y="606"/>
                      </a:cubicBezTo>
                      <a:cubicBezTo>
                        <a:pt x="-8633" y="78786"/>
                        <a:pt x="6528" y="159137"/>
                        <a:pt x="47384" y="227102"/>
                      </a:cubicBezTo>
                      <a:cubicBezTo>
                        <a:pt x="48951" y="229524"/>
                        <a:pt x="52655" y="230094"/>
                        <a:pt x="51088" y="227102"/>
                      </a:cubicBezTo>
                      <a:cubicBezTo>
                        <a:pt x="25019" y="179809"/>
                        <a:pt x="4649" y="66561"/>
                        <a:pt x="6073" y="606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2AB33D5C-8456-4192-9304-F3007A76CBFE}"/>
                    </a:ext>
                  </a:extLst>
                </p:cNvPr>
                <p:cNvSpPr/>
                <p:nvPr/>
              </p:nvSpPr>
              <p:spPr>
                <a:xfrm>
                  <a:off x="2350028" y="1753214"/>
                  <a:ext cx="61650" cy="218855"/>
                </a:xfrm>
                <a:custGeom>
                  <a:avLst/>
                  <a:gdLst>
                    <a:gd name="connsiteX0" fmla="*/ 61612 w 61650"/>
                    <a:gd name="connsiteY0" fmla="*/ 217043 h 218855"/>
                    <a:gd name="connsiteX1" fmla="*/ 5486 w 61650"/>
                    <a:gd name="connsiteY1" fmla="*/ 660 h 218855"/>
                    <a:gd name="connsiteX2" fmla="*/ 3777 w 61650"/>
                    <a:gd name="connsiteY2" fmla="*/ 660 h 218855"/>
                    <a:gd name="connsiteX3" fmla="*/ 11327 w 61650"/>
                    <a:gd name="connsiteY3" fmla="*/ 124735 h 218855"/>
                    <a:gd name="connsiteX4" fmla="*/ 59333 w 61650"/>
                    <a:gd name="connsiteY4" fmla="*/ 218325 h 218855"/>
                    <a:gd name="connsiteX5" fmla="*/ 61612 w 61650"/>
                    <a:gd name="connsiteY5" fmla="*/ 217043 h 218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1650" h="218855">
                      <a:moveTo>
                        <a:pt x="61612" y="217043"/>
                      </a:moveTo>
                      <a:cubicBezTo>
                        <a:pt x="22580" y="150091"/>
                        <a:pt x="8763" y="77441"/>
                        <a:pt x="5486" y="660"/>
                      </a:cubicBezTo>
                      <a:cubicBezTo>
                        <a:pt x="5486" y="-337"/>
                        <a:pt x="4062" y="-194"/>
                        <a:pt x="3777" y="660"/>
                      </a:cubicBezTo>
                      <a:cubicBezTo>
                        <a:pt x="-4770" y="38695"/>
                        <a:pt x="2495" y="87270"/>
                        <a:pt x="11327" y="124735"/>
                      </a:cubicBezTo>
                      <a:cubicBezTo>
                        <a:pt x="18891" y="159585"/>
                        <a:pt x="35441" y="191850"/>
                        <a:pt x="59333" y="218325"/>
                      </a:cubicBezTo>
                      <a:cubicBezTo>
                        <a:pt x="60045" y="219465"/>
                        <a:pt x="61612" y="218467"/>
                        <a:pt x="61612" y="217043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24CB7909-EBD2-48BA-BA41-42339E9B5414}"/>
                    </a:ext>
                  </a:extLst>
                </p:cNvPr>
                <p:cNvSpPr/>
                <p:nvPr/>
              </p:nvSpPr>
              <p:spPr>
                <a:xfrm>
                  <a:off x="2216520" y="1828126"/>
                  <a:ext cx="278239" cy="216389"/>
                </a:xfrm>
                <a:custGeom>
                  <a:avLst/>
                  <a:gdLst>
                    <a:gd name="connsiteX0" fmla="*/ -38 w 278239"/>
                    <a:gd name="connsiteY0" fmla="*/ 143413 h 216389"/>
                    <a:gd name="connsiteX1" fmla="*/ 21899 w 278239"/>
                    <a:gd name="connsiteY1" fmla="*/ 179880 h 216389"/>
                    <a:gd name="connsiteX2" fmla="*/ 52668 w 278239"/>
                    <a:gd name="connsiteY2" fmla="*/ 206661 h 216389"/>
                    <a:gd name="connsiteX3" fmla="*/ 71044 w 278239"/>
                    <a:gd name="connsiteY3" fmla="*/ 206661 h 216389"/>
                    <a:gd name="connsiteX4" fmla="*/ 86714 w 278239"/>
                    <a:gd name="connsiteY4" fmla="*/ 195977 h 216389"/>
                    <a:gd name="connsiteX5" fmla="*/ 94406 w 278239"/>
                    <a:gd name="connsiteY5" fmla="*/ 159652 h 216389"/>
                    <a:gd name="connsiteX6" fmla="*/ 89136 w 278239"/>
                    <a:gd name="connsiteY6" fmla="*/ 128883 h 216389"/>
                    <a:gd name="connsiteX7" fmla="*/ 104805 w 278239"/>
                    <a:gd name="connsiteY7" fmla="*/ 155948 h 216389"/>
                    <a:gd name="connsiteX8" fmla="*/ 130731 w 278239"/>
                    <a:gd name="connsiteY8" fmla="*/ 188285 h 216389"/>
                    <a:gd name="connsiteX9" fmla="*/ 165489 w 278239"/>
                    <a:gd name="connsiteY9" fmla="*/ 201675 h 216389"/>
                    <a:gd name="connsiteX10" fmla="*/ 189706 w 278239"/>
                    <a:gd name="connsiteY10" fmla="*/ 179453 h 216389"/>
                    <a:gd name="connsiteX11" fmla="*/ 184720 w 278239"/>
                    <a:gd name="connsiteY11" fmla="*/ 140137 h 216389"/>
                    <a:gd name="connsiteX12" fmla="*/ 172042 w 278239"/>
                    <a:gd name="connsiteY12" fmla="*/ 105378 h 216389"/>
                    <a:gd name="connsiteX13" fmla="*/ 195261 w 278239"/>
                    <a:gd name="connsiteY13" fmla="*/ 133869 h 216389"/>
                    <a:gd name="connsiteX14" fmla="*/ 217341 w 278239"/>
                    <a:gd name="connsiteY14" fmla="*/ 155094 h 216389"/>
                    <a:gd name="connsiteX15" fmla="*/ 243837 w 278239"/>
                    <a:gd name="connsiteY15" fmla="*/ 165635 h 216389"/>
                    <a:gd name="connsiteX16" fmla="*/ 265490 w 278239"/>
                    <a:gd name="connsiteY16" fmla="*/ 153669 h 216389"/>
                    <a:gd name="connsiteX17" fmla="*/ 267626 w 278239"/>
                    <a:gd name="connsiteY17" fmla="*/ 125179 h 216389"/>
                    <a:gd name="connsiteX18" fmla="*/ 250532 w 278239"/>
                    <a:gd name="connsiteY18" fmla="*/ 63356 h 216389"/>
                    <a:gd name="connsiteX19" fmla="*/ 240846 w 278239"/>
                    <a:gd name="connsiteY19" fmla="*/ 32159 h 216389"/>
                    <a:gd name="connsiteX20" fmla="*/ 237142 w 278239"/>
                    <a:gd name="connsiteY20" fmla="*/ -35 h 216389"/>
                    <a:gd name="connsiteX21" fmla="*/ 243695 w 278239"/>
                    <a:gd name="connsiteY21" fmla="*/ 31304 h 216389"/>
                    <a:gd name="connsiteX22" fmla="*/ 255661 w 278239"/>
                    <a:gd name="connsiteY22" fmla="*/ 61504 h 216389"/>
                    <a:gd name="connsiteX23" fmla="*/ 276316 w 278239"/>
                    <a:gd name="connsiteY23" fmla="*/ 124039 h 216389"/>
                    <a:gd name="connsiteX24" fmla="*/ 274891 w 278239"/>
                    <a:gd name="connsiteY24" fmla="*/ 158940 h 216389"/>
                    <a:gd name="connsiteX25" fmla="*/ 243552 w 278239"/>
                    <a:gd name="connsiteY25" fmla="*/ 178028 h 216389"/>
                    <a:gd name="connsiteX26" fmla="*/ 210361 w 278239"/>
                    <a:gd name="connsiteY26" fmla="*/ 165777 h 216389"/>
                    <a:gd name="connsiteX27" fmla="*/ 185432 w 278239"/>
                    <a:gd name="connsiteY27" fmla="*/ 142558 h 216389"/>
                    <a:gd name="connsiteX28" fmla="*/ 195974 w 278239"/>
                    <a:gd name="connsiteY28" fmla="*/ 136290 h 216389"/>
                    <a:gd name="connsiteX29" fmla="*/ 202384 w 278239"/>
                    <a:gd name="connsiteY29" fmla="*/ 182587 h 216389"/>
                    <a:gd name="connsiteX30" fmla="*/ 190133 w 278239"/>
                    <a:gd name="connsiteY30" fmla="*/ 205236 h 216389"/>
                    <a:gd name="connsiteX31" fmla="*/ 166914 w 278239"/>
                    <a:gd name="connsiteY31" fmla="*/ 214923 h 216389"/>
                    <a:gd name="connsiteX32" fmla="*/ 122754 w 278239"/>
                    <a:gd name="connsiteY32" fmla="*/ 197971 h 216389"/>
                    <a:gd name="connsiteX33" fmla="*/ 94264 w 278239"/>
                    <a:gd name="connsiteY33" fmla="*/ 162073 h 216389"/>
                    <a:gd name="connsiteX34" fmla="*/ 104663 w 278239"/>
                    <a:gd name="connsiteY34" fmla="*/ 158370 h 216389"/>
                    <a:gd name="connsiteX35" fmla="*/ 92697 w 278239"/>
                    <a:gd name="connsiteY35" fmla="*/ 202672 h 216389"/>
                    <a:gd name="connsiteX36" fmla="*/ 72754 w 278239"/>
                    <a:gd name="connsiteY36" fmla="*/ 214923 h 216389"/>
                    <a:gd name="connsiteX37" fmla="*/ 49392 w 278239"/>
                    <a:gd name="connsiteY37" fmla="*/ 213214 h 216389"/>
                    <a:gd name="connsiteX38" fmla="*/ 18195 w 278239"/>
                    <a:gd name="connsiteY38" fmla="*/ 182302 h 216389"/>
                    <a:gd name="connsiteX39" fmla="*/ -38 w 278239"/>
                    <a:gd name="connsiteY39" fmla="*/ 143413 h 216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78239" h="216389">
                      <a:moveTo>
                        <a:pt x="-38" y="143413"/>
                      </a:moveTo>
                      <a:cubicBezTo>
                        <a:pt x="6160" y="156205"/>
                        <a:pt x="13502" y="168410"/>
                        <a:pt x="21899" y="179880"/>
                      </a:cubicBezTo>
                      <a:cubicBezTo>
                        <a:pt x="29611" y="191367"/>
                        <a:pt x="40227" y="200607"/>
                        <a:pt x="52668" y="206661"/>
                      </a:cubicBezTo>
                      <a:cubicBezTo>
                        <a:pt x="58583" y="208931"/>
                        <a:pt x="65130" y="208931"/>
                        <a:pt x="71044" y="206661"/>
                      </a:cubicBezTo>
                      <a:cubicBezTo>
                        <a:pt x="77094" y="204497"/>
                        <a:pt x="82489" y="200819"/>
                        <a:pt x="86714" y="195977"/>
                      </a:cubicBezTo>
                      <a:cubicBezTo>
                        <a:pt x="94267" y="185487"/>
                        <a:pt x="97059" y="172303"/>
                        <a:pt x="94406" y="159652"/>
                      </a:cubicBezTo>
                      <a:lnTo>
                        <a:pt x="89136" y="128883"/>
                      </a:lnTo>
                      <a:lnTo>
                        <a:pt x="104805" y="155948"/>
                      </a:lnTo>
                      <a:cubicBezTo>
                        <a:pt x="111655" y="168049"/>
                        <a:pt x="120409" y="178968"/>
                        <a:pt x="130731" y="188285"/>
                      </a:cubicBezTo>
                      <a:cubicBezTo>
                        <a:pt x="139851" y="197541"/>
                        <a:pt x="152516" y="202421"/>
                        <a:pt x="165489" y="201675"/>
                      </a:cubicBezTo>
                      <a:cubicBezTo>
                        <a:pt x="177803" y="200930"/>
                        <a:pt x="187908" y="191657"/>
                        <a:pt x="189706" y="179453"/>
                      </a:cubicBezTo>
                      <a:cubicBezTo>
                        <a:pt x="191359" y="166137"/>
                        <a:pt x="189645" y="152618"/>
                        <a:pt x="184720" y="140137"/>
                      </a:cubicBezTo>
                      <a:lnTo>
                        <a:pt x="172042" y="105378"/>
                      </a:lnTo>
                      <a:lnTo>
                        <a:pt x="195261" y="133869"/>
                      </a:lnTo>
                      <a:cubicBezTo>
                        <a:pt x="201722" y="141823"/>
                        <a:pt x="209138" y="148952"/>
                        <a:pt x="217341" y="155094"/>
                      </a:cubicBezTo>
                      <a:cubicBezTo>
                        <a:pt x="224954" y="161119"/>
                        <a:pt x="234165" y="164784"/>
                        <a:pt x="243837" y="165635"/>
                      </a:cubicBezTo>
                      <a:cubicBezTo>
                        <a:pt x="252732" y="166041"/>
                        <a:pt x="261101" y="161416"/>
                        <a:pt x="265490" y="153669"/>
                      </a:cubicBezTo>
                      <a:cubicBezTo>
                        <a:pt x="268848" y="144558"/>
                        <a:pt x="269589" y="134689"/>
                        <a:pt x="267626" y="125179"/>
                      </a:cubicBezTo>
                      <a:cubicBezTo>
                        <a:pt x="263543" y="104159"/>
                        <a:pt x="257828" y="83488"/>
                        <a:pt x="250532" y="63356"/>
                      </a:cubicBezTo>
                      <a:cubicBezTo>
                        <a:pt x="247113" y="53099"/>
                        <a:pt x="243695" y="42700"/>
                        <a:pt x="240846" y="32159"/>
                      </a:cubicBezTo>
                      <a:cubicBezTo>
                        <a:pt x="237352" y="21809"/>
                        <a:pt x="236090" y="10837"/>
                        <a:pt x="237142" y="-35"/>
                      </a:cubicBezTo>
                      <a:cubicBezTo>
                        <a:pt x="237333" y="10731"/>
                        <a:pt x="239556" y="21364"/>
                        <a:pt x="243695" y="31304"/>
                      </a:cubicBezTo>
                      <a:cubicBezTo>
                        <a:pt x="247398" y="41418"/>
                        <a:pt x="251530" y="51390"/>
                        <a:pt x="255661" y="61504"/>
                      </a:cubicBezTo>
                      <a:cubicBezTo>
                        <a:pt x="264498" y="81652"/>
                        <a:pt x="271414" y="102591"/>
                        <a:pt x="276316" y="124039"/>
                      </a:cubicBezTo>
                      <a:cubicBezTo>
                        <a:pt x="279247" y="135564"/>
                        <a:pt x="278752" y="147693"/>
                        <a:pt x="274891" y="158940"/>
                      </a:cubicBezTo>
                      <a:cubicBezTo>
                        <a:pt x="269202" y="170997"/>
                        <a:pt x="256876" y="178505"/>
                        <a:pt x="243552" y="178028"/>
                      </a:cubicBezTo>
                      <a:cubicBezTo>
                        <a:pt x="231514" y="177349"/>
                        <a:pt x="219954" y="173082"/>
                        <a:pt x="210361" y="165777"/>
                      </a:cubicBezTo>
                      <a:cubicBezTo>
                        <a:pt x="201090" y="159139"/>
                        <a:pt x="192712" y="151335"/>
                        <a:pt x="185432" y="142558"/>
                      </a:cubicBezTo>
                      <a:lnTo>
                        <a:pt x="195974" y="136290"/>
                      </a:lnTo>
                      <a:cubicBezTo>
                        <a:pt x="202116" y="150898"/>
                        <a:pt x="204326" y="166860"/>
                        <a:pt x="202384" y="182587"/>
                      </a:cubicBezTo>
                      <a:cubicBezTo>
                        <a:pt x="201081" y="191339"/>
                        <a:pt x="196745" y="199355"/>
                        <a:pt x="190133" y="205236"/>
                      </a:cubicBezTo>
                      <a:cubicBezTo>
                        <a:pt x="183541" y="210722"/>
                        <a:pt x="175450" y="214097"/>
                        <a:pt x="166914" y="214923"/>
                      </a:cubicBezTo>
                      <a:cubicBezTo>
                        <a:pt x="150433" y="215937"/>
                        <a:pt x="134322" y="209753"/>
                        <a:pt x="122754" y="197971"/>
                      </a:cubicBezTo>
                      <a:cubicBezTo>
                        <a:pt x="111298" y="187701"/>
                        <a:pt x="101664" y="175563"/>
                        <a:pt x="94264" y="162073"/>
                      </a:cubicBezTo>
                      <a:lnTo>
                        <a:pt x="104663" y="158370"/>
                      </a:lnTo>
                      <a:cubicBezTo>
                        <a:pt x="107361" y="174178"/>
                        <a:pt x="102986" y="190373"/>
                        <a:pt x="92697" y="202672"/>
                      </a:cubicBezTo>
                      <a:cubicBezTo>
                        <a:pt x="87208" y="208396"/>
                        <a:pt x="80341" y="212615"/>
                        <a:pt x="72754" y="214923"/>
                      </a:cubicBezTo>
                      <a:cubicBezTo>
                        <a:pt x="65028" y="217307"/>
                        <a:pt x="56688" y="216697"/>
                        <a:pt x="49392" y="213214"/>
                      </a:cubicBezTo>
                      <a:cubicBezTo>
                        <a:pt x="36292" y="206050"/>
                        <a:pt x="25479" y="195336"/>
                        <a:pt x="18195" y="182302"/>
                      </a:cubicBezTo>
                      <a:cubicBezTo>
                        <a:pt x="10665" y="170071"/>
                        <a:pt x="4548" y="157024"/>
                        <a:pt x="-38" y="143413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B15B9BBE-5F23-4A76-BDC3-08E46667AAD0}"/>
                    </a:ext>
                  </a:extLst>
                </p:cNvPr>
                <p:cNvSpPr/>
                <p:nvPr/>
              </p:nvSpPr>
              <p:spPr>
                <a:xfrm>
                  <a:off x="2119156" y="1881381"/>
                  <a:ext cx="235193" cy="278940"/>
                </a:xfrm>
                <a:custGeom>
                  <a:avLst/>
                  <a:gdLst>
                    <a:gd name="connsiteX0" fmla="*/ 189919 w 235193"/>
                    <a:gd name="connsiteY0" fmla="*/ 278905 h 278940"/>
                    <a:gd name="connsiteX1" fmla="*/ 24676 w 235193"/>
                    <a:gd name="connsiteY1" fmla="*/ 60528 h 278940"/>
                    <a:gd name="connsiteX2" fmla="*/ 226672 w 235193"/>
                    <a:gd name="connsiteY2" fmla="*/ 8961 h 278940"/>
                    <a:gd name="connsiteX3" fmla="*/ 139349 w 235193"/>
                    <a:gd name="connsiteY3" fmla="*/ 103834 h 278940"/>
                    <a:gd name="connsiteX4" fmla="*/ 235076 w 235193"/>
                    <a:gd name="connsiteY4" fmla="*/ 214090 h 278940"/>
                    <a:gd name="connsiteX5" fmla="*/ 189919 w 235193"/>
                    <a:gd name="connsiteY5" fmla="*/ 278905 h 278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5193" h="278940">
                      <a:moveTo>
                        <a:pt x="189919" y="278905"/>
                      </a:moveTo>
                      <a:cubicBezTo>
                        <a:pt x="189919" y="278905"/>
                        <a:pt x="-81734" y="140016"/>
                        <a:pt x="24676" y="60528"/>
                      </a:cubicBezTo>
                      <a:cubicBezTo>
                        <a:pt x="56158" y="36882"/>
                        <a:pt x="214136" y="-22520"/>
                        <a:pt x="226672" y="8961"/>
                      </a:cubicBezTo>
                      <a:cubicBezTo>
                        <a:pt x="242911" y="49560"/>
                        <a:pt x="181515" y="86739"/>
                        <a:pt x="139349" y="103834"/>
                      </a:cubicBezTo>
                      <a:cubicBezTo>
                        <a:pt x="139349" y="103834"/>
                        <a:pt x="238352" y="138164"/>
                        <a:pt x="235076" y="214090"/>
                      </a:cubicBezTo>
                      <a:cubicBezTo>
                        <a:pt x="233397" y="242463"/>
                        <a:pt x="215953" y="267500"/>
                        <a:pt x="189919" y="278905"/>
                      </a:cubicBezTo>
                      <a:close/>
                    </a:path>
                  </a:pathLst>
                </a:custGeom>
                <a:solidFill>
                  <a:srgbClr val="AD6359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8383ED26-92EF-48BE-BE6C-A0E9C335F916}"/>
                    </a:ext>
                  </a:extLst>
                </p:cNvPr>
                <p:cNvSpPr/>
                <p:nvPr/>
              </p:nvSpPr>
              <p:spPr>
                <a:xfrm>
                  <a:off x="2135466" y="1874641"/>
                  <a:ext cx="221688" cy="204768"/>
                </a:xfrm>
                <a:custGeom>
                  <a:avLst/>
                  <a:gdLst>
                    <a:gd name="connsiteX0" fmla="*/ -38 w 221688"/>
                    <a:gd name="connsiteY0" fmla="*/ 74391 h 204768"/>
                    <a:gd name="connsiteX1" fmla="*/ 37854 w 221688"/>
                    <a:gd name="connsiteY1" fmla="*/ 47610 h 204768"/>
                    <a:gd name="connsiteX2" fmla="*/ 80589 w 221688"/>
                    <a:gd name="connsiteY2" fmla="*/ 28237 h 204768"/>
                    <a:gd name="connsiteX3" fmla="*/ 170333 w 221688"/>
                    <a:gd name="connsiteY3" fmla="*/ 1741 h 204768"/>
                    <a:gd name="connsiteX4" fmla="*/ 195119 w 221688"/>
                    <a:gd name="connsiteY4" fmla="*/ 317 h 204768"/>
                    <a:gd name="connsiteX5" fmla="*/ 209364 w 221688"/>
                    <a:gd name="connsiteY5" fmla="*/ 4590 h 204768"/>
                    <a:gd name="connsiteX6" fmla="*/ 215347 w 221688"/>
                    <a:gd name="connsiteY6" fmla="*/ 9576 h 204768"/>
                    <a:gd name="connsiteX7" fmla="*/ 219193 w 221688"/>
                    <a:gd name="connsiteY7" fmla="*/ 16271 h 204768"/>
                    <a:gd name="connsiteX8" fmla="*/ 219193 w 221688"/>
                    <a:gd name="connsiteY8" fmla="*/ 43479 h 204768"/>
                    <a:gd name="connsiteX9" fmla="*/ 206088 w 221688"/>
                    <a:gd name="connsiteY9" fmla="*/ 65274 h 204768"/>
                    <a:gd name="connsiteX10" fmla="*/ 168339 w 221688"/>
                    <a:gd name="connsiteY10" fmla="*/ 95331 h 204768"/>
                    <a:gd name="connsiteX11" fmla="*/ 125603 w 221688"/>
                    <a:gd name="connsiteY11" fmla="*/ 115559 h 204768"/>
                    <a:gd name="connsiteX12" fmla="*/ 125603 w 221688"/>
                    <a:gd name="connsiteY12" fmla="*/ 105445 h 204768"/>
                    <a:gd name="connsiteX13" fmla="*/ 157654 w 221688"/>
                    <a:gd name="connsiteY13" fmla="*/ 121542 h 204768"/>
                    <a:gd name="connsiteX14" fmla="*/ 186145 w 221688"/>
                    <a:gd name="connsiteY14" fmla="*/ 143052 h 204768"/>
                    <a:gd name="connsiteX15" fmla="*/ 207797 w 221688"/>
                    <a:gd name="connsiteY15" fmla="*/ 171543 h 204768"/>
                    <a:gd name="connsiteX16" fmla="*/ 219051 w 221688"/>
                    <a:gd name="connsiteY16" fmla="*/ 204734 h 204768"/>
                    <a:gd name="connsiteX17" fmla="*/ 204806 w 221688"/>
                    <a:gd name="connsiteY17" fmla="*/ 173537 h 204768"/>
                    <a:gd name="connsiteX18" fmla="*/ 181729 w 221688"/>
                    <a:gd name="connsiteY18" fmla="*/ 148750 h 204768"/>
                    <a:gd name="connsiteX19" fmla="*/ 153238 w 221688"/>
                    <a:gd name="connsiteY19" fmla="*/ 129662 h 204768"/>
                    <a:gd name="connsiteX20" fmla="*/ 122327 w 221688"/>
                    <a:gd name="connsiteY20" fmla="*/ 116272 h 204768"/>
                    <a:gd name="connsiteX21" fmla="*/ 109079 w 221688"/>
                    <a:gd name="connsiteY21" fmla="*/ 112140 h 204768"/>
                    <a:gd name="connsiteX22" fmla="*/ 121899 w 221688"/>
                    <a:gd name="connsiteY22" fmla="*/ 106158 h 204768"/>
                    <a:gd name="connsiteX23" fmla="*/ 162213 w 221688"/>
                    <a:gd name="connsiteY23" fmla="*/ 85360 h 204768"/>
                    <a:gd name="connsiteX24" fmla="*/ 196401 w 221688"/>
                    <a:gd name="connsiteY24" fmla="*/ 57582 h 204768"/>
                    <a:gd name="connsiteX25" fmla="*/ 207227 w 221688"/>
                    <a:gd name="connsiteY25" fmla="*/ 21684 h 204768"/>
                    <a:gd name="connsiteX26" fmla="*/ 172754 w 221688"/>
                    <a:gd name="connsiteY26" fmla="*/ 14277 h 204768"/>
                    <a:gd name="connsiteX27" fmla="*/ 128167 w 221688"/>
                    <a:gd name="connsiteY27" fmla="*/ 23964 h 204768"/>
                    <a:gd name="connsiteX28" fmla="*/ 83865 w 221688"/>
                    <a:gd name="connsiteY28" fmla="*/ 36499 h 204768"/>
                    <a:gd name="connsiteX29" fmla="*/ -38 w 221688"/>
                    <a:gd name="connsiteY29" fmla="*/ 74391 h 204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21688" h="204768">
                      <a:moveTo>
                        <a:pt x="-38" y="74391"/>
                      </a:moveTo>
                      <a:cubicBezTo>
                        <a:pt x="11173" y="63608"/>
                        <a:pt x="23947" y="54580"/>
                        <a:pt x="37854" y="47610"/>
                      </a:cubicBezTo>
                      <a:cubicBezTo>
                        <a:pt x="51671" y="40247"/>
                        <a:pt x="65945" y="33776"/>
                        <a:pt x="80589" y="28237"/>
                      </a:cubicBezTo>
                      <a:cubicBezTo>
                        <a:pt x="109676" y="16812"/>
                        <a:pt x="139704" y="7947"/>
                        <a:pt x="170333" y="1741"/>
                      </a:cubicBezTo>
                      <a:cubicBezTo>
                        <a:pt x="178478" y="34"/>
                        <a:pt x="186832" y="-447"/>
                        <a:pt x="195119" y="317"/>
                      </a:cubicBezTo>
                      <a:cubicBezTo>
                        <a:pt x="200133" y="625"/>
                        <a:pt x="205008" y="2088"/>
                        <a:pt x="209364" y="4590"/>
                      </a:cubicBezTo>
                      <a:cubicBezTo>
                        <a:pt x="211627" y="5901"/>
                        <a:pt x="213650" y="7587"/>
                        <a:pt x="215347" y="9576"/>
                      </a:cubicBezTo>
                      <a:cubicBezTo>
                        <a:pt x="217025" y="11556"/>
                        <a:pt x="218329" y="13825"/>
                        <a:pt x="219193" y="16271"/>
                      </a:cubicBezTo>
                      <a:cubicBezTo>
                        <a:pt x="222470" y="25045"/>
                        <a:pt x="222470" y="34706"/>
                        <a:pt x="219193" y="43479"/>
                      </a:cubicBezTo>
                      <a:cubicBezTo>
                        <a:pt x="216191" y="51483"/>
                        <a:pt x="211749" y="58869"/>
                        <a:pt x="206088" y="65274"/>
                      </a:cubicBezTo>
                      <a:cubicBezTo>
                        <a:pt x="195355" y="77419"/>
                        <a:pt x="182579" y="87592"/>
                        <a:pt x="168339" y="95331"/>
                      </a:cubicBezTo>
                      <a:cubicBezTo>
                        <a:pt x="154640" y="103172"/>
                        <a:pt x="140352" y="109935"/>
                        <a:pt x="125603" y="115559"/>
                      </a:cubicBezTo>
                      <a:lnTo>
                        <a:pt x="125603" y="105445"/>
                      </a:lnTo>
                      <a:cubicBezTo>
                        <a:pt x="136764" y="109803"/>
                        <a:pt x="147494" y="115192"/>
                        <a:pt x="157654" y="121542"/>
                      </a:cubicBezTo>
                      <a:cubicBezTo>
                        <a:pt x="167873" y="127703"/>
                        <a:pt x="177421" y="134912"/>
                        <a:pt x="186145" y="143052"/>
                      </a:cubicBezTo>
                      <a:cubicBezTo>
                        <a:pt x="194740" y="151419"/>
                        <a:pt x="202038" y="161021"/>
                        <a:pt x="207797" y="171543"/>
                      </a:cubicBezTo>
                      <a:cubicBezTo>
                        <a:pt x="213627" y="181789"/>
                        <a:pt x="217447" y="193054"/>
                        <a:pt x="219051" y="204734"/>
                      </a:cubicBezTo>
                      <a:cubicBezTo>
                        <a:pt x="216035" y="193628"/>
                        <a:pt x="211223" y="183090"/>
                        <a:pt x="204806" y="173537"/>
                      </a:cubicBezTo>
                      <a:cubicBezTo>
                        <a:pt x="198252" y="164283"/>
                        <a:pt x="190491" y="155947"/>
                        <a:pt x="181729" y="148750"/>
                      </a:cubicBezTo>
                      <a:cubicBezTo>
                        <a:pt x="172932" y="141400"/>
                        <a:pt x="163382" y="135001"/>
                        <a:pt x="153238" y="129662"/>
                      </a:cubicBezTo>
                      <a:cubicBezTo>
                        <a:pt x="143381" y="124231"/>
                        <a:pt x="133031" y="119747"/>
                        <a:pt x="122327" y="116272"/>
                      </a:cubicBezTo>
                      <a:lnTo>
                        <a:pt x="109079" y="112140"/>
                      </a:lnTo>
                      <a:lnTo>
                        <a:pt x="121899" y="106158"/>
                      </a:lnTo>
                      <a:cubicBezTo>
                        <a:pt x="135790" y="100140"/>
                        <a:pt x="149258" y="93192"/>
                        <a:pt x="162213" y="85360"/>
                      </a:cubicBezTo>
                      <a:cubicBezTo>
                        <a:pt x="175011" y="77974"/>
                        <a:pt x="186552" y="68597"/>
                        <a:pt x="196401" y="57582"/>
                      </a:cubicBezTo>
                      <a:cubicBezTo>
                        <a:pt x="205993" y="48304"/>
                        <a:pt x="210090" y="34718"/>
                        <a:pt x="207227" y="21684"/>
                      </a:cubicBezTo>
                      <a:cubicBezTo>
                        <a:pt x="204093" y="11713"/>
                        <a:pt x="187142" y="12140"/>
                        <a:pt x="172754" y="14277"/>
                      </a:cubicBezTo>
                      <a:cubicBezTo>
                        <a:pt x="158367" y="16414"/>
                        <a:pt x="143125" y="20260"/>
                        <a:pt x="128167" y="23964"/>
                      </a:cubicBezTo>
                      <a:cubicBezTo>
                        <a:pt x="113210" y="27667"/>
                        <a:pt x="98537" y="31798"/>
                        <a:pt x="83865" y="36499"/>
                      </a:cubicBezTo>
                      <a:cubicBezTo>
                        <a:pt x="54102" y="44705"/>
                        <a:pt x="25797" y="57489"/>
                        <a:pt x="-38" y="7439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68953C4D-56E0-4340-A179-C9560BCFBC18}"/>
                    </a:ext>
                  </a:extLst>
                </p:cNvPr>
                <p:cNvSpPr/>
                <p:nvPr/>
              </p:nvSpPr>
              <p:spPr>
                <a:xfrm>
                  <a:off x="1913294" y="2170879"/>
                  <a:ext cx="774612" cy="623767"/>
                </a:xfrm>
                <a:custGeom>
                  <a:avLst/>
                  <a:gdLst>
                    <a:gd name="connsiteX0" fmla="*/ 83102 w 774612"/>
                    <a:gd name="connsiteY0" fmla="*/ 185989 h 623767"/>
                    <a:gd name="connsiteX1" fmla="*/ 758603 w 774612"/>
                    <a:gd name="connsiteY1" fmla="*/ 611916 h 623767"/>
                    <a:gd name="connsiteX2" fmla="*/ 549343 w 774612"/>
                    <a:gd name="connsiteY2" fmla="*/ 217185 h 623767"/>
                    <a:gd name="connsiteX3" fmla="*/ 170567 w 774612"/>
                    <a:gd name="connsiteY3" fmla="*/ 35846 h 623767"/>
                    <a:gd name="connsiteX4" fmla="*/ 83102 w 774612"/>
                    <a:gd name="connsiteY4" fmla="*/ 185989 h 623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4612" h="623767">
                      <a:moveTo>
                        <a:pt x="83102" y="185989"/>
                      </a:moveTo>
                      <a:cubicBezTo>
                        <a:pt x="323274" y="482428"/>
                        <a:pt x="672420" y="674452"/>
                        <a:pt x="758603" y="611916"/>
                      </a:cubicBezTo>
                      <a:cubicBezTo>
                        <a:pt x="844786" y="549380"/>
                        <a:pt x="554329" y="222029"/>
                        <a:pt x="549343" y="217185"/>
                      </a:cubicBezTo>
                      <a:cubicBezTo>
                        <a:pt x="532391" y="200946"/>
                        <a:pt x="403901" y="134137"/>
                        <a:pt x="170567" y="35846"/>
                      </a:cubicBezTo>
                      <a:cubicBezTo>
                        <a:pt x="-58352" y="-60593"/>
                        <a:pt x="-24163" y="53652"/>
                        <a:pt x="83102" y="185989"/>
                      </a:cubicBezTo>
                      <a:close/>
                    </a:path>
                  </a:pathLst>
                </a:custGeom>
                <a:solidFill>
                  <a:srgbClr val="AD6359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53B38AA-112D-48D4-BC2B-E840609E8C84}"/>
                    </a:ext>
                  </a:extLst>
                </p:cNvPr>
                <p:cNvSpPr/>
                <p:nvPr/>
              </p:nvSpPr>
              <p:spPr>
                <a:xfrm>
                  <a:off x="1892832" y="2158192"/>
                  <a:ext cx="461865" cy="402273"/>
                </a:xfrm>
                <a:custGeom>
                  <a:avLst/>
                  <a:gdLst>
                    <a:gd name="connsiteX0" fmla="*/ 461827 w 461865"/>
                    <a:gd name="connsiteY0" fmla="*/ 164345 h 402273"/>
                    <a:gd name="connsiteX1" fmla="*/ 280914 w 461865"/>
                    <a:gd name="connsiteY1" fmla="*/ 402238 h 402273"/>
                    <a:gd name="connsiteX2" fmla="*/ 48720 w 461865"/>
                    <a:gd name="connsiteY2" fmla="*/ 141838 h 402273"/>
                    <a:gd name="connsiteX3" fmla="*/ 156127 w 461865"/>
                    <a:gd name="connsiteY3" fmla="*/ 24459 h 402273"/>
                    <a:gd name="connsiteX4" fmla="*/ 461827 w 461865"/>
                    <a:gd name="connsiteY4" fmla="*/ 164345 h 402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1865" h="402273">
                      <a:moveTo>
                        <a:pt x="461827" y="164345"/>
                      </a:moveTo>
                      <a:lnTo>
                        <a:pt x="280914" y="402238"/>
                      </a:lnTo>
                      <a:cubicBezTo>
                        <a:pt x="280914" y="402238"/>
                        <a:pt x="129062" y="245542"/>
                        <a:pt x="48720" y="141838"/>
                      </a:cubicBezTo>
                      <a:cubicBezTo>
                        <a:pt x="-31622" y="38134"/>
                        <a:pt x="-23645" y="-42493"/>
                        <a:pt x="156127" y="24459"/>
                      </a:cubicBezTo>
                      <a:cubicBezTo>
                        <a:pt x="261365" y="63418"/>
                        <a:pt x="363549" y="110177"/>
                        <a:pt x="461827" y="164345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C6B190EB-1DC5-4B75-AA1B-5B91231498FC}"/>
                    </a:ext>
                  </a:extLst>
                </p:cNvPr>
                <p:cNvSpPr/>
                <p:nvPr/>
              </p:nvSpPr>
              <p:spPr>
                <a:xfrm>
                  <a:off x="2156128" y="2317400"/>
                  <a:ext cx="144813" cy="189854"/>
                </a:xfrm>
                <a:custGeom>
                  <a:avLst/>
                  <a:gdLst>
                    <a:gd name="connsiteX0" fmla="*/ 382 w 144813"/>
                    <a:gd name="connsiteY0" fmla="*/ 188472 h 189854"/>
                    <a:gd name="connsiteX1" fmla="*/ 69186 w 144813"/>
                    <a:gd name="connsiteY1" fmla="*/ 92887 h 189854"/>
                    <a:gd name="connsiteX2" fmla="*/ 104513 w 144813"/>
                    <a:gd name="connsiteY2" fmla="*/ 46591 h 189854"/>
                    <a:gd name="connsiteX3" fmla="*/ 142833 w 144813"/>
                    <a:gd name="connsiteY3" fmla="*/ 437 h 189854"/>
                    <a:gd name="connsiteX4" fmla="*/ 144542 w 144813"/>
                    <a:gd name="connsiteY4" fmla="*/ 1577 h 189854"/>
                    <a:gd name="connsiteX5" fmla="*/ 111493 w 144813"/>
                    <a:gd name="connsiteY5" fmla="*/ 49298 h 189854"/>
                    <a:gd name="connsiteX6" fmla="*/ 75453 w 144813"/>
                    <a:gd name="connsiteY6" fmla="*/ 97161 h 189854"/>
                    <a:gd name="connsiteX7" fmla="*/ 1806 w 144813"/>
                    <a:gd name="connsiteY7" fmla="*/ 189469 h 189854"/>
                    <a:gd name="connsiteX8" fmla="*/ 382 w 144813"/>
                    <a:gd name="connsiteY8" fmla="*/ 188472 h 1898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4813" h="189854">
                      <a:moveTo>
                        <a:pt x="382" y="188472"/>
                      </a:moveTo>
                      <a:cubicBezTo>
                        <a:pt x="22462" y="155993"/>
                        <a:pt x="45539" y="124084"/>
                        <a:pt x="69186" y="92887"/>
                      </a:cubicBezTo>
                      <a:cubicBezTo>
                        <a:pt x="81009" y="77503"/>
                        <a:pt x="92405" y="61833"/>
                        <a:pt x="104513" y="46591"/>
                      </a:cubicBezTo>
                      <a:cubicBezTo>
                        <a:pt x="116622" y="31349"/>
                        <a:pt x="130439" y="16107"/>
                        <a:pt x="142833" y="437"/>
                      </a:cubicBezTo>
                      <a:cubicBezTo>
                        <a:pt x="143687" y="-703"/>
                        <a:pt x="145397" y="437"/>
                        <a:pt x="144542" y="1577"/>
                      </a:cubicBezTo>
                      <a:cubicBezTo>
                        <a:pt x="133146" y="17246"/>
                        <a:pt x="122889" y="33628"/>
                        <a:pt x="111493" y="49298"/>
                      </a:cubicBezTo>
                      <a:cubicBezTo>
                        <a:pt x="100097" y="64967"/>
                        <a:pt x="87562" y="81206"/>
                        <a:pt x="75453" y="97161"/>
                      </a:cubicBezTo>
                      <a:cubicBezTo>
                        <a:pt x="51617" y="128500"/>
                        <a:pt x="27068" y="159270"/>
                        <a:pt x="1806" y="189469"/>
                      </a:cubicBezTo>
                      <a:cubicBezTo>
                        <a:pt x="1094" y="190324"/>
                        <a:pt x="-900" y="189469"/>
                        <a:pt x="382" y="188472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87461A4A-2CD9-4C7E-BB5C-73DF52F8F45C}"/>
                    </a:ext>
                  </a:extLst>
                </p:cNvPr>
                <p:cNvSpPr/>
                <p:nvPr/>
              </p:nvSpPr>
              <p:spPr>
                <a:xfrm>
                  <a:off x="1893870" y="2202487"/>
                  <a:ext cx="366525" cy="357693"/>
                </a:xfrm>
                <a:custGeom>
                  <a:avLst/>
                  <a:gdLst>
                    <a:gd name="connsiteX0" fmla="*/ 366487 w 366525"/>
                    <a:gd name="connsiteY0" fmla="*/ 243698 h 357693"/>
                    <a:gd name="connsiteX1" fmla="*/ 279877 w 366525"/>
                    <a:gd name="connsiteY1" fmla="*/ 357658 h 357693"/>
                    <a:gd name="connsiteX2" fmla="*/ 47683 w 366525"/>
                    <a:gd name="connsiteY2" fmla="*/ 97258 h 357693"/>
                    <a:gd name="connsiteX3" fmla="*/ 39990 w 366525"/>
                    <a:gd name="connsiteY3" fmla="*/ 87145 h 357693"/>
                    <a:gd name="connsiteX4" fmla="*/ 36714 w 366525"/>
                    <a:gd name="connsiteY4" fmla="*/ 82444 h 357693"/>
                    <a:gd name="connsiteX5" fmla="*/ 31728 w 366525"/>
                    <a:gd name="connsiteY5" fmla="*/ 75179 h 357693"/>
                    <a:gd name="connsiteX6" fmla="*/ 20190 w 366525"/>
                    <a:gd name="connsiteY6" fmla="*/ 56803 h 357693"/>
                    <a:gd name="connsiteX7" fmla="*/ 16628 w 366525"/>
                    <a:gd name="connsiteY7" fmla="*/ 50392 h 357693"/>
                    <a:gd name="connsiteX8" fmla="*/ 2383 w 366525"/>
                    <a:gd name="connsiteY8" fmla="*/ 16347 h 357693"/>
                    <a:gd name="connsiteX9" fmla="*/ -38 w 366525"/>
                    <a:gd name="connsiteY9" fmla="*/ 5235 h 357693"/>
                    <a:gd name="connsiteX10" fmla="*/ -38 w 366525"/>
                    <a:gd name="connsiteY10" fmla="*/ -35 h 357693"/>
                    <a:gd name="connsiteX11" fmla="*/ 366487 w 366525"/>
                    <a:gd name="connsiteY11" fmla="*/ 243698 h 3576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66525" h="357693">
                      <a:moveTo>
                        <a:pt x="366487" y="243698"/>
                      </a:moveTo>
                      <a:lnTo>
                        <a:pt x="279877" y="357658"/>
                      </a:lnTo>
                      <a:cubicBezTo>
                        <a:pt x="279877" y="357658"/>
                        <a:pt x="128025" y="200963"/>
                        <a:pt x="47683" y="97258"/>
                      </a:cubicBezTo>
                      <a:lnTo>
                        <a:pt x="39990" y="87145"/>
                      </a:lnTo>
                      <a:lnTo>
                        <a:pt x="36714" y="82444"/>
                      </a:lnTo>
                      <a:lnTo>
                        <a:pt x="31728" y="75179"/>
                      </a:lnTo>
                      <a:cubicBezTo>
                        <a:pt x="27455" y="68911"/>
                        <a:pt x="23608" y="62785"/>
                        <a:pt x="20190" y="56803"/>
                      </a:cubicBezTo>
                      <a:cubicBezTo>
                        <a:pt x="18908" y="54666"/>
                        <a:pt x="17768" y="52529"/>
                        <a:pt x="16628" y="50392"/>
                      </a:cubicBezTo>
                      <a:cubicBezTo>
                        <a:pt x="10687" y="39580"/>
                        <a:pt x="5912" y="28168"/>
                        <a:pt x="2383" y="16347"/>
                      </a:cubicBezTo>
                      <a:cubicBezTo>
                        <a:pt x="1334" y="12700"/>
                        <a:pt x="525" y="8988"/>
                        <a:pt x="-38" y="5235"/>
                      </a:cubicBezTo>
                      <a:cubicBezTo>
                        <a:pt x="-38" y="3384"/>
                        <a:pt x="-38" y="1674"/>
                        <a:pt x="-38" y="-35"/>
                      </a:cubicBezTo>
                      <a:cubicBezTo>
                        <a:pt x="78879" y="54666"/>
                        <a:pt x="264065" y="174467"/>
                        <a:pt x="366487" y="243698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643B0FDA-3FDE-41B7-A28D-29C80C077250}"/>
                    </a:ext>
                  </a:extLst>
                </p:cNvPr>
                <p:cNvSpPr/>
                <p:nvPr/>
              </p:nvSpPr>
              <p:spPr>
                <a:xfrm>
                  <a:off x="1437759" y="2161263"/>
                  <a:ext cx="830660" cy="1079378"/>
                </a:xfrm>
                <a:custGeom>
                  <a:avLst/>
                  <a:gdLst>
                    <a:gd name="connsiteX0" fmla="*/ 829863 w 830660"/>
                    <a:gd name="connsiteY0" fmla="*/ 1069113 h 1079378"/>
                    <a:gd name="connsiteX1" fmla="*/ 657 w 830660"/>
                    <a:gd name="connsiteY1" fmla="*/ 1078229 h 1079378"/>
                    <a:gd name="connsiteX2" fmla="*/ 326584 w 830660"/>
                    <a:gd name="connsiteY2" fmla="*/ 40192 h 1079378"/>
                    <a:gd name="connsiteX3" fmla="*/ 533850 w 830660"/>
                    <a:gd name="connsiteY3" fmla="*/ 13696 h 1079378"/>
                    <a:gd name="connsiteX4" fmla="*/ 665617 w 830660"/>
                    <a:gd name="connsiteY4" fmla="*/ 180933 h 1079378"/>
                    <a:gd name="connsiteX5" fmla="*/ 829863 w 830660"/>
                    <a:gd name="connsiteY5" fmla="*/ 1069113 h 1079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30660" h="1079378">
                      <a:moveTo>
                        <a:pt x="829863" y="1069113"/>
                      </a:moveTo>
                      <a:cubicBezTo>
                        <a:pt x="829863" y="1069113"/>
                        <a:pt x="5500" y="1083358"/>
                        <a:pt x="657" y="1078229"/>
                      </a:cubicBezTo>
                      <a:cubicBezTo>
                        <a:pt x="-12163" y="1063984"/>
                        <a:pt x="154361" y="215121"/>
                        <a:pt x="326584" y="40192"/>
                      </a:cubicBezTo>
                      <a:cubicBezTo>
                        <a:pt x="387411" y="-21632"/>
                        <a:pt x="512910" y="3582"/>
                        <a:pt x="533850" y="13696"/>
                      </a:cubicBezTo>
                      <a:cubicBezTo>
                        <a:pt x="582141" y="37058"/>
                        <a:pt x="627583" y="87485"/>
                        <a:pt x="665617" y="180933"/>
                      </a:cubicBezTo>
                      <a:cubicBezTo>
                        <a:pt x="741686" y="367828"/>
                        <a:pt x="840261" y="1055722"/>
                        <a:pt x="829863" y="106911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E1A19F6A-2205-4AB9-AF01-632B6137D788}"/>
                    </a:ext>
                  </a:extLst>
                </p:cNvPr>
                <p:cNvSpPr/>
                <p:nvPr/>
              </p:nvSpPr>
              <p:spPr>
                <a:xfrm>
                  <a:off x="1437125" y="2185962"/>
                  <a:ext cx="829613" cy="1054601"/>
                </a:xfrm>
                <a:custGeom>
                  <a:avLst/>
                  <a:gdLst>
                    <a:gd name="connsiteX0" fmla="*/ 575652 w 829613"/>
                    <a:gd name="connsiteY0" fmla="*/ 16917 h 1054601"/>
                    <a:gd name="connsiteX1" fmla="*/ 325936 w 829613"/>
                    <a:gd name="connsiteY1" fmla="*/ 16917 h 1054601"/>
                    <a:gd name="connsiteX2" fmla="*/ 327218 w 829613"/>
                    <a:gd name="connsiteY2" fmla="*/ 15492 h 1054601"/>
                    <a:gd name="connsiteX3" fmla="*/ 346449 w 829613"/>
                    <a:gd name="connsiteY3" fmla="*/ -35 h 1054601"/>
                    <a:gd name="connsiteX4" fmla="*/ 553715 w 829613"/>
                    <a:gd name="connsiteY4" fmla="*/ -35 h 1054601"/>
                    <a:gd name="connsiteX5" fmla="*/ 575652 w 829613"/>
                    <a:gd name="connsiteY5" fmla="*/ 16917 h 1054601"/>
                    <a:gd name="connsiteX6" fmla="*/ 603145 w 829613"/>
                    <a:gd name="connsiteY6" fmla="*/ 45407 h 1054601"/>
                    <a:gd name="connsiteX7" fmla="*/ 302432 w 829613"/>
                    <a:gd name="connsiteY7" fmla="*/ 45407 h 1054601"/>
                    <a:gd name="connsiteX8" fmla="*/ 290751 w 829613"/>
                    <a:gd name="connsiteY8" fmla="*/ 62358 h 1054601"/>
                    <a:gd name="connsiteX9" fmla="*/ 616251 w 829613"/>
                    <a:gd name="connsiteY9" fmla="*/ 62358 h 1054601"/>
                    <a:gd name="connsiteX10" fmla="*/ 604143 w 829613"/>
                    <a:gd name="connsiteY10" fmla="*/ 45407 h 1054601"/>
                    <a:gd name="connsiteX11" fmla="*/ 634200 w 829613"/>
                    <a:gd name="connsiteY11" fmla="*/ 90848 h 1054601"/>
                    <a:gd name="connsiteX12" fmla="*/ 273514 w 829613"/>
                    <a:gd name="connsiteY12" fmla="*/ 90848 h 1054601"/>
                    <a:gd name="connsiteX13" fmla="*/ 264255 w 829613"/>
                    <a:gd name="connsiteY13" fmla="*/ 107942 h 1054601"/>
                    <a:gd name="connsiteX14" fmla="*/ 643886 w 829613"/>
                    <a:gd name="connsiteY14" fmla="*/ 107942 h 1054601"/>
                    <a:gd name="connsiteX15" fmla="*/ 634485 w 829613"/>
                    <a:gd name="connsiteY15" fmla="*/ 90848 h 1054601"/>
                    <a:gd name="connsiteX16" fmla="*/ 657419 w 829613"/>
                    <a:gd name="connsiteY16" fmla="*/ 136433 h 1054601"/>
                    <a:gd name="connsiteX17" fmla="*/ 249868 w 829613"/>
                    <a:gd name="connsiteY17" fmla="*/ 136433 h 1054601"/>
                    <a:gd name="connsiteX18" fmla="*/ 241748 w 829613"/>
                    <a:gd name="connsiteY18" fmla="*/ 153384 h 1054601"/>
                    <a:gd name="connsiteX19" fmla="*/ 664969 w 829613"/>
                    <a:gd name="connsiteY19" fmla="*/ 153384 h 1054601"/>
                    <a:gd name="connsiteX20" fmla="*/ 657704 w 829613"/>
                    <a:gd name="connsiteY20" fmla="*/ 136575 h 1054601"/>
                    <a:gd name="connsiteX21" fmla="*/ 675510 w 829613"/>
                    <a:gd name="connsiteY21" fmla="*/ 181874 h 1054601"/>
                    <a:gd name="connsiteX22" fmla="*/ 229212 w 829613"/>
                    <a:gd name="connsiteY22" fmla="*/ 181874 h 1054601"/>
                    <a:gd name="connsiteX23" fmla="*/ 221947 w 829613"/>
                    <a:gd name="connsiteY23" fmla="*/ 198826 h 1054601"/>
                    <a:gd name="connsiteX24" fmla="*/ 681351 w 829613"/>
                    <a:gd name="connsiteY24" fmla="*/ 198826 h 1054601"/>
                    <a:gd name="connsiteX25" fmla="*/ 675368 w 829613"/>
                    <a:gd name="connsiteY25" fmla="*/ 181874 h 1054601"/>
                    <a:gd name="connsiteX26" fmla="*/ 689755 w 829613"/>
                    <a:gd name="connsiteY26" fmla="*/ 227316 h 1054601"/>
                    <a:gd name="connsiteX27" fmla="*/ 210409 w 829613"/>
                    <a:gd name="connsiteY27" fmla="*/ 227316 h 1054601"/>
                    <a:gd name="connsiteX28" fmla="*/ 203714 w 829613"/>
                    <a:gd name="connsiteY28" fmla="*/ 244410 h 1054601"/>
                    <a:gd name="connsiteX29" fmla="*/ 694741 w 829613"/>
                    <a:gd name="connsiteY29" fmla="*/ 244410 h 1054601"/>
                    <a:gd name="connsiteX30" fmla="*/ 702006 w 829613"/>
                    <a:gd name="connsiteY30" fmla="*/ 272758 h 1054601"/>
                    <a:gd name="connsiteX31" fmla="*/ 193172 w 829613"/>
                    <a:gd name="connsiteY31" fmla="*/ 272758 h 1054601"/>
                    <a:gd name="connsiteX32" fmla="*/ 187047 w 829613"/>
                    <a:gd name="connsiteY32" fmla="*/ 289852 h 1054601"/>
                    <a:gd name="connsiteX33" fmla="*/ 706565 w 829613"/>
                    <a:gd name="connsiteY33" fmla="*/ 289852 h 1054601"/>
                    <a:gd name="connsiteX34" fmla="*/ 702291 w 829613"/>
                    <a:gd name="connsiteY34" fmla="*/ 272758 h 1054601"/>
                    <a:gd name="connsiteX35" fmla="*/ 713117 w 829613"/>
                    <a:gd name="connsiteY35" fmla="*/ 318342 h 1054601"/>
                    <a:gd name="connsiteX36" fmla="*/ 176790 w 829613"/>
                    <a:gd name="connsiteY36" fmla="*/ 318342 h 1054601"/>
                    <a:gd name="connsiteX37" fmla="*/ 171092 w 829613"/>
                    <a:gd name="connsiteY37" fmla="*/ 335294 h 1054601"/>
                    <a:gd name="connsiteX38" fmla="*/ 716963 w 829613"/>
                    <a:gd name="connsiteY38" fmla="*/ 335294 h 1054601"/>
                    <a:gd name="connsiteX39" fmla="*/ 723374 w 829613"/>
                    <a:gd name="connsiteY39" fmla="*/ 363784 h 1054601"/>
                    <a:gd name="connsiteX40" fmla="*/ 162545 w 829613"/>
                    <a:gd name="connsiteY40" fmla="*/ 363784 h 1054601"/>
                    <a:gd name="connsiteX41" fmla="*/ 157132 w 829613"/>
                    <a:gd name="connsiteY41" fmla="*/ 380735 h 1054601"/>
                    <a:gd name="connsiteX42" fmla="*/ 728075 w 829613"/>
                    <a:gd name="connsiteY42" fmla="*/ 380735 h 1054601"/>
                    <a:gd name="connsiteX43" fmla="*/ 723659 w 829613"/>
                    <a:gd name="connsiteY43" fmla="*/ 364496 h 1054601"/>
                    <a:gd name="connsiteX44" fmla="*/ 733060 w 829613"/>
                    <a:gd name="connsiteY44" fmla="*/ 409226 h 1054601"/>
                    <a:gd name="connsiteX45" fmla="*/ 148300 w 829613"/>
                    <a:gd name="connsiteY45" fmla="*/ 409226 h 1054601"/>
                    <a:gd name="connsiteX46" fmla="*/ 143030 w 829613"/>
                    <a:gd name="connsiteY46" fmla="*/ 426320 h 1054601"/>
                    <a:gd name="connsiteX47" fmla="*/ 737619 w 829613"/>
                    <a:gd name="connsiteY47" fmla="*/ 426320 h 1054601"/>
                    <a:gd name="connsiteX48" fmla="*/ 733345 w 829613"/>
                    <a:gd name="connsiteY48" fmla="*/ 409226 h 1054601"/>
                    <a:gd name="connsiteX49" fmla="*/ 742320 w 829613"/>
                    <a:gd name="connsiteY49" fmla="*/ 454667 h 1054601"/>
                    <a:gd name="connsiteX50" fmla="*/ 134055 w 829613"/>
                    <a:gd name="connsiteY50" fmla="*/ 454667 h 1054601"/>
                    <a:gd name="connsiteX51" fmla="*/ 129069 w 829613"/>
                    <a:gd name="connsiteY51" fmla="*/ 471761 h 1054601"/>
                    <a:gd name="connsiteX52" fmla="*/ 746593 w 829613"/>
                    <a:gd name="connsiteY52" fmla="*/ 471761 h 1054601"/>
                    <a:gd name="connsiteX53" fmla="*/ 751152 w 829613"/>
                    <a:gd name="connsiteY53" fmla="*/ 500252 h 1054601"/>
                    <a:gd name="connsiteX54" fmla="*/ 120665 w 829613"/>
                    <a:gd name="connsiteY54" fmla="*/ 500252 h 1054601"/>
                    <a:gd name="connsiteX55" fmla="*/ 115822 w 829613"/>
                    <a:gd name="connsiteY55" fmla="*/ 517203 h 1054601"/>
                    <a:gd name="connsiteX56" fmla="*/ 754570 w 829613"/>
                    <a:gd name="connsiteY56" fmla="*/ 517203 h 1054601"/>
                    <a:gd name="connsiteX57" fmla="*/ 751436 w 829613"/>
                    <a:gd name="connsiteY57" fmla="*/ 500252 h 1054601"/>
                    <a:gd name="connsiteX58" fmla="*/ 759556 w 829613"/>
                    <a:gd name="connsiteY58" fmla="*/ 545693 h 1054601"/>
                    <a:gd name="connsiteX59" fmla="*/ 107987 w 829613"/>
                    <a:gd name="connsiteY59" fmla="*/ 545693 h 1054601"/>
                    <a:gd name="connsiteX60" fmla="*/ 103428 w 829613"/>
                    <a:gd name="connsiteY60" fmla="*/ 562645 h 1054601"/>
                    <a:gd name="connsiteX61" fmla="*/ 762975 w 829613"/>
                    <a:gd name="connsiteY61" fmla="*/ 562645 h 1054601"/>
                    <a:gd name="connsiteX62" fmla="*/ 759841 w 829613"/>
                    <a:gd name="connsiteY62" fmla="*/ 545693 h 1054601"/>
                    <a:gd name="connsiteX63" fmla="*/ 767676 w 829613"/>
                    <a:gd name="connsiteY63" fmla="*/ 591135 h 1054601"/>
                    <a:gd name="connsiteX64" fmla="*/ 95878 w 829613"/>
                    <a:gd name="connsiteY64" fmla="*/ 591135 h 1054601"/>
                    <a:gd name="connsiteX65" fmla="*/ 91462 w 829613"/>
                    <a:gd name="connsiteY65" fmla="*/ 608229 h 1054601"/>
                    <a:gd name="connsiteX66" fmla="*/ 770952 w 829613"/>
                    <a:gd name="connsiteY66" fmla="*/ 608229 h 1054601"/>
                    <a:gd name="connsiteX67" fmla="*/ 767961 w 829613"/>
                    <a:gd name="connsiteY67" fmla="*/ 591135 h 1054601"/>
                    <a:gd name="connsiteX68" fmla="*/ 775796 w 829613"/>
                    <a:gd name="connsiteY68" fmla="*/ 636719 h 1054601"/>
                    <a:gd name="connsiteX69" fmla="*/ 84055 w 829613"/>
                    <a:gd name="connsiteY69" fmla="*/ 636719 h 1054601"/>
                    <a:gd name="connsiteX70" fmla="*/ 79924 w 829613"/>
                    <a:gd name="connsiteY70" fmla="*/ 653671 h 1054601"/>
                    <a:gd name="connsiteX71" fmla="*/ 778787 w 829613"/>
                    <a:gd name="connsiteY71" fmla="*/ 653671 h 1054601"/>
                    <a:gd name="connsiteX72" fmla="*/ 776081 w 829613"/>
                    <a:gd name="connsiteY72" fmla="*/ 636719 h 1054601"/>
                    <a:gd name="connsiteX73" fmla="*/ 783203 w 829613"/>
                    <a:gd name="connsiteY73" fmla="*/ 682161 h 1054601"/>
                    <a:gd name="connsiteX74" fmla="*/ 72801 w 829613"/>
                    <a:gd name="connsiteY74" fmla="*/ 682161 h 1054601"/>
                    <a:gd name="connsiteX75" fmla="*/ 68813 w 829613"/>
                    <a:gd name="connsiteY75" fmla="*/ 699113 h 1054601"/>
                    <a:gd name="connsiteX76" fmla="*/ 786337 w 829613"/>
                    <a:gd name="connsiteY76" fmla="*/ 699113 h 1054601"/>
                    <a:gd name="connsiteX77" fmla="*/ 783488 w 829613"/>
                    <a:gd name="connsiteY77" fmla="*/ 682161 h 1054601"/>
                    <a:gd name="connsiteX78" fmla="*/ 790610 w 829613"/>
                    <a:gd name="connsiteY78" fmla="*/ 727603 h 1054601"/>
                    <a:gd name="connsiteX79" fmla="*/ 61975 w 829613"/>
                    <a:gd name="connsiteY79" fmla="*/ 727603 h 1054601"/>
                    <a:gd name="connsiteX80" fmla="*/ 57987 w 829613"/>
                    <a:gd name="connsiteY80" fmla="*/ 744697 h 1054601"/>
                    <a:gd name="connsiteX81" fmla="*/ 793602 w 829613"/>
                    <a:gd name="connsiteY81" fmla="*/ 744697 h 1054601"/>
                    <a:gd name="connsiteX82" fmla="*/ 790895 w 829613"/>
                    <a:gd name="connsiteY82" fmla="*/ 727603 h 1054601"/>
                    <a:gd name="connsiteX83" fmla="*/ 797876 w 829613"/>
                    <a:gd name="connsiteY83" fmla="*/ 773044 h 1054601"/>
                    <a:gd name="connsiteX84" fmla="*/ 51576 w 829613"/>
                    <a:gd name="connsiteY84" fmla="*/ 773044 h 1054601"/>
                    <a:gd name="connsiteX85" fmla="*/ 47730 w 829613"/>
                    <a:gd name="connsiteY85" fmla="*/ 790139 h 1054601"/>
                    <a:gd name="connsiteX86" fmla="*/ 800582 w 829613"/>
                    <a:gd name="connsiteY86" fmla="*/ 790139 h 1054601"/>
                    <a:gd name="connsiteX87" fmla="*/ 798160 w 829613"/>
                    <a:gd name="connsiteY87" fmla="*/ 773044 h 1054601"/>
                    <a:gd name="connsiteX88" fmla="*/ 804571 w 829613"/>
                    <a:gd name="connsiteY88" fmla="*/ 818629 h 1054601"/>
                    <a:gd name="connsiteX89" fmla="*/ 41462 w 829613"/>
                    <a:gd name="connsiteY89" fmla="*/ 818629 h 1054601"/>
                    <a:gd name="connsiteX90" fmla="*/ 37901 w 829613"/>
                    <a:gd name="connsiteY90" fmla="*/ 835581 h 1054601"/>
                    <a:gd name="connsiteX91" fmla="*/ 807135 w 829613"/>
                    <a:gd name="connsiteY91" fmla="*/ 835581 h 1054601"/>
                    <a:gd name="connsiteX92" fmla="*/ 811123 w 829613"/>
                    <a:gd name="connsiteY92" fmla="*/ 864071 h 1054601"/>
                    <a:gd name="connsiteX93" fmla="*/ 31776 w 829613"/>
                    <a:gd name="connsiteY93" fmla="*/ 864071 h 1054601"/>
                    <a:gd name="connsiteX94" fmla="*/ 28357 w 829613"/>
                    <a:gd name="connsiteY94" fmla="*/ 881022 h 1054601"/>
                    <a:gd name="connsiteX95" fmla="*/ 813830 w 829613"/>
                    <a:gd name="connsiteY95" fmla="*/ 881022 h 1054601"/>
                    <a:gd name="connsiteX96" fmla="*/ 811408 w 829613"/>
                    <a:gd name="connsiteY96" fmla="*/ 864071 h 1054601"/>
                    <a:gd name="connsiteX97" fmla="*/ 817391 w 829613"/>
                    <a:gd name="connsiteY97" fmla="*/ 909512 h 1054601"/>
                    <a:gd name="connsiteX98" fmla="*/ 22801 w 829613"/>
                    <a:gd name="connsiteY98" fmla="*/ 909512 h 1054601"/>
                    <a:gd name="connsiteX99" fmla="*/ 19382 w 829613"/>
                    <a:gd name="connsiteY99" fmla="*/ 926606 h 1054601"/>
                    <a:gd name="connsiteX100" fmla="*/ 819955 w 829613"/>
                    <a:gd name="connsiteY100" fmla="*/ 926606 h 1054601"/>
                    <a:gd name="connsiteX101" fmla="*/ 817819 w 829613"/>
                    <a:gd name="connsiteY101" fmla="*/ 909512 h 1054601"/>
                    <a:gd name="connsiteX102" fmla="*/ 823089 w 829613"/>
                    <a:gd name="connsiteY102" fmla="*/ 954954 h 1054601"/>
                    <a:gd name="connsiteX103" fmla="*/ 14112 w 829613"/>
                    <a:gd name="connsiteY103" fmla="*/ 954954 h 1054601"/>
                    <a:gd name="connsiteX104" fmla="*/ 10978 w 829613"/>
                    <a:gd name="connsiteY104" fmla="*/ 972048 h 1054601"/>
                    <a:gd name="connsiteX105" fmla="*/ 825511 w 829613"/>
                    <a:gd name="connsiteY105" fmla="*/ 972048 h 1054601"/>
                    <a:gd name="connsiteX106" fmla="*/ 823374 w 829613"/>
                    <a:gd name="connsiteY106" fmla="*/ 954954 h 1054601"/>
                    <a:gd name="connsiteX107" fmla="*/ 828360 w 829613"/>
                    <a:gd name="connsiteY107" fmla="*/ 1000538 h 1054601"/>
                    <a:gd name="connsiteX108" fmla="*/ 5850 w 829613"/>
                    <a:gd name="connsiteY108" fmla="*/ 1000538 h 1054601"/>
                    <a:gd name="connsiteX109" fmla="*/ 3285 w 829613"/>
                    <a:gd name="connsiteY109" fmla="*/ 1017490 h 1054601"/>
                    <a:gd name="connsiteX110" fmla="*/ 829500 w 829613"/>
                    <a:gd name="connsiteY110" fmla="*/ 1017490 h 1054601"/>
                    <a:gd name="connsiteX111" fmla="*/ 828645 w 829613"/>
                    <a:gd name="connsiteY111" fmla="*/ 1000538 h 1054601"/>
                    <a:gd name="connsiteX112" fmla="*/ 437 w 829613"/>
                    <a:gd name="connsiteY112" fmla="*/ 1045980 h 1054601"/>
                    <a:gd name="connsiteX113" fmla="*/ 437 w 829613"/>
                    <a:gd name="connsiteY113" fmla="*/ 1053530 h 1054601"/>
                    <a:gd name="connsiteX114" fmla="*/ 733345 w 829613"/>
                    <a:gd name="connsiteY114" fmla="*/ 1045980 h 1054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</a:cxnLst>
                  <a:rect l="l" t="t" r="r" b="b"/>
                  <a:pathLst>
                    <a:path w="829613" h="1054601">
                      <a:moveTo>
                        <a:pt x="575652" y="16917"/>
                      </a:moveTo>
                      <a:lnTo>
                        <a:pt x="325936" y="16917"/>
                      </a:lnTo>
                      <a:lnTo>
                        <a:pt x="327218" y="15492"/>
                      </a:lnTo>
                      <a:cubicBezTo>
                        <a:pt x="333029" y="9614"/>
                        <a:pt x="339479" y="4406"/>
                        <a:pt x="346449" y="-35"/>
                      </a:cubicBezTo>
                      <a:lnTo>
                        <a:pt x="553715" y="-35"/>
                      </a:lnTo>
                      <a:cubicBezTo>
                        <a:pt x="561474" y="5012"/>
                        <a:pt x="568811" y="10681"/>
                        <a:pt x="575652" y="16917"/>
                      </a:cubicBezTo>
                      <a:close/>
                      <a:moveTo>
                        <a:pt x="603145" y="45407"/>
                      </a:moveTo>
                      <a:lnTo>
                        <a:pt x="302432" y="45407"/>
                      </a:lnTo>
                      <a:cubicBezTo>
                        <a:pt x="298443" y="50677"/>
                        <a:pt x="294597" y="56375"/>
                        <a:pt x="290751" y="62358"/>
                      </a:cubicBezTo>
                      <a:lnTo>
                        <a:pt x="616251" y="62358"/>
                      </a:lnTo>
                      <a:cubicBezTo>
                        <a:pt x="612120" y="56375"/>
                        <a:pt x="607846" y="51105"/>
                        <a:pt x="604143" y="45407"/>
                      </a:cubicBezTo>
                      <a:close/>
                      <a:moveTo>
                        <a:pt x="634200" y="90848"/>
                      </a:moveTo>
                      <a:lnTo>
                        <a:pt x="273514" y="90848"/>
                      </a:lnTo>
                      <a:cubicBezTo>
                        <a:pt x="270381" y="96404"/>
                        <a:pt x="267247" y="102102"/>
                        <a:pt x="264255" y="107942"/>
                      </a:cubicBezTo>
                      <a:lnTo>
                        <a:pt x="643886" y="107942"/>
                      </a:lnTo>
                      <a:cubicBezTo>
                        <a:pt x="640895" y="102102"/>
                        <a:pt x="637761" y="96261"/>
                        <a:pt x="634485" y="90848"/>
                      </a:cubicBezTo>
                      <a:close/>
                      <a:moveTo>
                        <a:pt x="657419" y="136433"/>
                      </a:moveTo>
                      <a:lnTo>
                        <a:pt x="249868" y="136433"/>
                      </a:lnTo>
                      <a:lnTo>
                        <a:pt x="241748" y="153384"/>
                      </a:lnTo>
                      <a:lnTo>
                        <a:pt x="664969" y="153384"/>
                      </a:lnTo>
                      <a:cubicBezTo>
                        <a:pt x="662690" y="147544"/>
                        <a:pt x="660268" y="141846"/>
                        <a:pt x="657704" y="136575"/>
                      </a:cubicBezTo>
                      <a:close/>
                      <a:moveTo>
                        <a:pt x="675510" y="181874"/>
                      </a:moveTo>
                      <a:lnTo>
                        <a:pt x="229212" y="181874"/>
                      </a:lnTo>
                      <a:lnTo>
                        <a:pt x="221947" y="198826"/>
                      </a:lnTo>
                      <a:lnTo>
                        <a:pt x="681351" y="198826"/>
                      </a:lnTo>
                      <a:cubicBezTo>
                        <a:pt x="679499" y="193555"/>
                        <a:pt x="677647" y="187287"/>
                        <a:pt x="675368" y="181874"/>
                      </a:cubicBezTo>
                      <a:close/>
                      <a:moveTo>
                        <a:pt x="689755" y="227316"/>
                      </a:moveTo>
                      <a:lnTo>
                        <a:pt x="210409" y="227316"/>
                      </a:lnTo>
                      <a:cubicBezTo>
                        <a:pt x="208272" y="233014"/>
                        <a:pt x="205993" y="238570"/>
                        <a:pt x="203714" y="244410"/>
                      </a:cubicBezTo>
                      <a:lnTo>
                        <a:pt x="694741" y="244410"/>
                      </a:lnTo>
                      <a:close/>
                      <a:moveTo>
                        <a:pt x="702006" y="272758"/>
                      </a:moveTo>
                      <a:lnTo>
                        <a:pt x="193172" y="272758"/>
                      </a:lnTo>
                      <a:cubicBezTo>
                        <a:pt x="191178" y="278456"/>
                        <a:pt x="189041" y="284012"/>
                        <a:pt x="187047" y="289852"/>
                      </a:cubicBezTo>
                      <a:lnTo>
                        <a:pt x="706565" y="289852"/>
                      </a:lnTo>
                      <a:cubicBezTo>
                        <a:pt x="704760" y="284059"/>
                        <a:pt x="703336" y="278361"/>
                        <a:pt x="702291" y="272758"/>
                      </a:cubicBezTo>
                      <a:close/>
                      <a:moveTo>
                        <a:pt x="713117" y="318342"/>
                      </a:moveTo>
                      <a:lnTo>
                        <a:pt x="176790" y="318342"/>
                      </a:lnTo>
                      <a:cubicBezTo>
                        <a:pt x="174796" y="323898"/>
                        <a:pt x="172944" y="329596"/>
                        <a:pt x="171092" y="335294"/>
                      </a:cubicBezTo>
                      <a:lnTo>
                        <a:pt x="716963" y="335294"/>
                      </a:lnTo>
                      <a:close/>
                      <a:moveTo>
                        <a:pt x="723374" y="363784"/>
                      </a:moveTo>
                      <a:lnTo>
                        <a:pt x="162545" y="363784"/>
                      </a:lnTo>
                      <a:cubicBezTo>
                        <a:pt x="160694" y="369339"/>
                        <a:pt x="158984" y="375037"/>
                        <a:pt x="157132" y="380735"/>
                      </a:cubicBezTo>
                      <a:lnTo>
                        <a:pt x="728075" y="380735"/>
                      </a:lnTo>
                      <a:cubicBezTo>
                        <a:pt x="726080" y="375037"/>
                        <a:pt x="724941" y="369339"/>
                        <a:pt x="723659" y="364496"/>
                      </a:cubicBezTo>
                      <a:close/>
                      <a:moveTo>
                        <a:pt x="733060" y="409226"/>
                      </a:moveTo>
                      <a:lnTo>
                        <a:pt x="148300" y="409226"/>
                      </a:lnTo>
                      <a:cubicBezTo>
                        <a:pt x="146448" y="414781"/>
                        <a:pt x="144739" y="420479"/>
                        <a:pt x="143030" y="426320"/>
                      </a:cubicBezTo>
                      <a:lnTo>
                        <a:pt x="737619" y="426320"/>
                      </a:lnTo>
                      <a:cubicBezTo>
                        <a:pt x="735767" y="420622"/>
                        <a:pt x="734627" y="414924"/>
                        <a:pt x="733345" y="409226"/>
                      </a:cubicBezTo>
                      <a:close/>
                      <a:moveTo>
                        <a:pt x="742320" y="454667"/>
                      </a:moveTo>
                      <a:lnTo>
                        <a:pt x="134055" y="454667"/>
                      </a:lnTo>
                      <a:cubicBezTo>
                        <a:pt x="132346" y="460365"/>
                        <a:pt x="130636" y="466063"/>
                        <a:pt x="129069" y="471761"/>
                      </a:cubicBezTo>
                      <a:lnTo>
                        <a:pt x="746593" y="471761"/>
                      </a:lnTo>
                      <a:close/>
                      <a:moveTo>
                        <a:pt x="751152" y="500252"/>
                      </a:moveTo>
                      <a:lnTo>
                        <a:pt x="120665" y="500252"/>
                      </a:lnTo>
                      <a:cubicBezTo>
                        <a:pt x="118955" y="505949"/>
                        <a:pt x="117389" y="511505"/>
                        <a:pt x="115822" y="517203"/>
                      </a:cubicBezTo>
                      <a:lnTo>
                        <a:pt x="754570" y="517203"/>
                      </a:lnTo>
                      <a:cubicBezTo>
                        <a:pt x="753573" y="511505"/>
                        <a:pt x="752576" y="505807"/>
                        <a:pt x="751436" y="500252"/>
                      </a:cubicBezTo>
                      <a:close/>
                      <a:moveTo>
                        <a:pt x="759556" y="545693"/>
                      </a:moveTo>
                      <a:lnTo>
                        <a:pt x="107987" y="545693"/>
                      </a:lnTo>
                      <a:cubicBezTo>
                        <a:pt x="106420" y="551391"/>
                        <a:pt x="104853" y="557089"/>
                        <a:pt x="103428" y="562645"/>
                      </a:cubicBezTo>
                      <a:lnTo>
                        <a:pt x="762975" y="562645"/>
                      </a:lnTo>
                      <a:cubicBezTo>
                        <a:pt x="761978" y="556947"/>
                        <a:pt x="760838" y="551391"/>
                        <a:pt x="759841" y="545693"/>
                      </a:cubicBezTo>
                      <a:close/>
                      <a:moveTo>
                        <a:pt x="767676" y="591135"/>
                      </a:moveTo>
                      <a:lnTo>
                        <a:pt x="95878" y="591135"/>
                      </a:lnTo>
                      <a:cubicBezTo>
                        <a:pt x="94311" y="596833"/>
                        <a:pt x="92887" y="602531"/>
                        <a:pt x="91462" y="608229"/>
                      </a:cubicBezTo>
                      <a:lnTo>
                        <a:pt x="770952" y="608229"/>
                      </a:lnTo>
                      <a:cubicBezTo>
                        <a:pt x="770098" y="602531"/>
                        <a:pt x="769100" y="596833"/>
                        <a:pt x="767961" y="591135"/>
                      </a:cubicBezTo>
                      <a:close/>
                      <a:moveTo>
                        <a:pt x="775796" y="636719"/>
                      </a:moveTo>
                      <a:lnTo>
                        <a:pt x="84055" y="636719"/>
                      </a:lnTo>
                      <a:cubicBezTo>
                        <a:pt x="82773" y="642417"/>
                        <a:pt x="81349" y="647973"/>
                        <a:pt x="79924" y="653671"/>
                      </a:cubicBezTo>
                      <a:lnTo>
                        <a:pt x="778787" y="653671"/>
                      </a:lnTo>
                      <a:cubicBezTo>
                        <a:pt x="777932" y="648115"/>
                        <a:pt x="776935" y="642417"/>
                        <a:pt x="776081" y="636719"/>
                      </a:cubicBezTo>
                      <a:close/>
                      <a:moveTo>
                        <a:pt x="783203" y="682161"/>
                      </a:moveTo>
                      <a:lnTo>
                        <a:pt x="72801" y="682161"/>
                      </a:lnTo>
                      <a:cubicBezTo>
                        <a:pt x="71519" y="687859"/>
                        <a:pt x="70095" y="693557"/>
                        <a:pt x="68813" y="699113"/>
                      </a:cubicBezTo>
                      <a:lnTo>
                        <a:pt x="786337" y="699113"/>
                      </a:lnTo>
                      <a:cubicBezTo>
                        <a:pt x="785482" y="693557"/>
                        <a:pt x="784485" y="687859"/>
                        <a:pt x="783488" y="682161"/>
                      </a:cubicBezTo>
                      <a:close/>
                      <a:moveTo>
                        <a:pt x="790610" y="727603"/>
                      </a:moveTo>
                      <a:lnTo>
                        <a:pt x="61975" y="727603"/>
                      </a:lnTo>
                      <a:cubicBezTo>
                        <a:pt x="60693" y="733443"/>
                        <a:pt x="59411" y="739141"/>
                        <a:pt x="57987" y="744697"/>
                      </a:cubicBezTo>
                      <a:lnTo>
                        <a:pt x="793602" y="744697"/>
                      </a:lnTo>
                      <a:cubicBezTo>
                        <a:pt x="792747" y="738999"/>
                        <a:pt x="791892" y="733443"/>
                        <a:pt x="790895" y="727603"/>
                      </a:cubicBezTo>
                      <a:close/>
                      <a:moveTo>
                        <a:pt x="797876" y="773044"/>
                      </a:moveTo>
                      <a:lnTo>
                        <a:pt x="51576" y="773044"/>
                      </a:lnTo>
                      <a:cubicBezTo>
                        <a:pt x="50294" y="778743"/>
                        <a:pt x="49012" y="784583"/>
                        <a:pt x="47730" y="790139"/>
                      </a:cubicBezTo>
                      <a:lnTo>
                        <a:pt x="800582" y="790139"/>
                      </a:lnTo>
                      <a:cubicBezTo>
                        <a:pt x="799727" y="784583"/>
                        <a:pt x="798873" y="778885"/>
                        <a:pt x="798160" y="773044"/>
                      </a:cubicBezTo>
                      <a:close/>
                      <a:moveTo>
                        <a:pt x="804571" y="818629"/>
                      </a:moveTo>
                      <a:lnTo>
                        <a:pt x="41462" y="818629"/>
                      </a:lnTo>
                      <a:cubicBezTo>
                        <a:pt x="40323" y="824327"/>
                        <a:pt x="39041" y="830025"/>
                        <a:pt x="37901" y="835581"/>
                      </a:cubicBezTo>
                      <a:lnTo>
                        <a:pt x="807135" y="835581"/>
                      </a:lnTo>
                      <a:close/>
                      <a:moveTo>
                        <a:pt x="811123" y="864071"/>
                      </a:moveTo>
                      <a:lnTo>
                        <a:pt x="31776" y="864071"/>
                      </a:lnTo>
                      <a:cubicBezTo>
                        <a:pt x="30636" y="869911"/>
                        <a:pt x="29496" y="875467"/>
                        <a:pt x="28357" y="881022"/>
                      </a:cubicBezTo>
                      <a:lnTo>
                        <a:pt x="813830" y="881022"/>
                      </a:lnTo>
                      <a:cubicBezTo>
                        <a:pt x="812975" y="875467"/>
                        <a:pt x="812263" y="869769"/>
                        <a:pt x="811408" y="864071"/>
                      </a:cubicBezTo>
                      <a:close/>
                      <a:moveTo>
                        <a:pt x="817391" y="909512"/>
                      </a:moveTo>
                      <a:lnTo>
                        <a:pt x="22801" y="909512"/>
                      </a:lnTo>
                      <a:cubicBezTo>
                        <a:pt x="21472" y="915400"/>
                        <a:pt x="20332" y="921098"/>
                        <a:pt x="19382" y="926606"/>
                      </a:cubicBezTo>
                      <a:lnTo>
                        <a:pt x="819955" y="926606"/>
                      </a:lnTo>
                      <a:cubicBezTo>
                        <a:pt x="819243" y="921051"/>
                        <a:pt x="817819" y="915353"/>
                        <a:pt x="817819" y="909512"/>
                      </a:cubicBezTo>
                      <a:close/>
                      <a:moveTo>
                        <a:pt x="823089" y="954954"/>
                      </a:moveTo>
                      <a:lnTo>
                        <a:pt x="14112" y="954954"/>
                      </a:lnTo>
                      <a:cubicBezTo>
                        <a:pt x="12972" y="960937"/>
                        <a:pt x="11975" y="966635"/>
                        <a:pt x="10978" y="972048"/>
                      </a:cubicBezTo>
                      <a:lnTo>
                        <a:pt x="825511" y="972048"/>
                      </a:lnTo>
                      <a:cubicBezTo>
                        <a:pt x="824941" y="966635"/>
                        <a:pt x="824229" y="960937"/>
                        <a:pt x="823374" y="954954"/>
                      </a:cubicBezTo>
                      <a:close/>
                      <a:moveTo>
                        <a:pt x="828360" y="1000538"/>
                      </a:moveTo>
                      <a:lnTo>
                        <a:pt x="5850" y="1000538"/>
                      </a:lnTo>
                      <a:cubicBezTo>
                        <a:pt x="4852" y="1006664"/>
                        <a:pt x="4140" y="1012362"/>
                        <a:pt x="3285" y="1017490"/>
                      </a:cubicBezTo>
                      <a:lnTo>
                        <a:pt x="829500" y="1017490"/>
                      </a:lnTo>
                      <a:cubicBezTo>
                        <a:pt x="829784" y="1012504"/>
                        <a:pt x="829215" y="1006806"/>
                        <a:pt x="828645" y="1000538"/>
                      </a:cubicBezTo>
                      <a:close/>
                      <a:moveTo>
                        <a:pt x="437" y="1045980"/>
                      </a:moveTo>
                      <a:cubicBezTo>
                        <a:pt x="-197" y="1048457"/>
                        <a:pt x="-197" y="1051053"/>
                        <a:pt x="437" y="1053530"/>
                      </a:cubicBezTo>
                      <a:cubicBezTo>
                        <a:pt x="4283" y="1057376"/>
                        <a:pt x="515538" y="1049541"/>
                        <a:pt x="733345" y="1045980"/>
                      </a:cubicBezTo>
                      <a:close/>
                    </a:path>
                  </a:pathLst>
                </a:custGeom>
                <a:solidFill>
                  <a:schemeClr val="accent4">
                    <a:alpha val="10000"/>
                  </a:schemeClr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DA1DE413-479E-47AD-AC00-C26751068112}"/>
                    </a:ext>
                  </a:extLst>
                </p:cNvPr>
                <p:cNvSpPr/>
                <p:nvPr/>
              </p:nvSpPr>
              <p:spPr>
                <a:xfrm>
                  <a:off x="1098032" y="2182682"/>
                  <a:ext cx="750896" cy="994119"/>
                </a:xfrm>
                <a:custGeom>
                  <a:avLst/>
                  <a:gdLst>
                    <a:gd name="connsiteX0" fmla="*/ 713321 w 750896"/>
                    <a:gd name="connsiteY0" fmla="*/ 121622 h 994119"/>
                    <a:gd name="connsiteX1" fmla="*/ 362322 w 750896"/>
                    <a:gd name="connsiteY1" fmla="*/ 541994 h 994119"/>
                    <a:gd name="connsiteX2" fmla="*/ 416596 w 750896"/>
                    <a:gd name="connsiteY2" fmla="*/ 647835 h 994119"/>
                    <a:gd name="connsiteX3" fmla="*/ 263319 w 750896"/>
                    <a:gd name="connsiteY3" fmla="*/ 991711 h 994119"/>
                    <a:gd name="connsiteX4" fmla="*/ 3204 w 750896"/>
                    <a:gd name="connsiteY4" fmla="*/ 497549 h 994119"/>
                    <a:gd name="connsiteX5" fmla="*/ 679702 w 750896"/>
                    <a:gd name="connsiteY5" fmla="*/ 6522 h 994119"/>
                    <a:gd name="connsiteX6" fmla="*/ 713321 w 750896"/>
                    <a:gd name="connsiteY6" fmla="*/ 121622 h 994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0896" h="994119">
                      <a:moveTo>
                        <a:pt x="713321" y="121622"/>
                      </a:moveTo>
                      <a:cubicBezTo>
                        <a:pt x="657765" y="197833"/>
                        <a:pt x="372864" y="512792"/>
                        <a:pt x="362322" y="541994"/>
                      </a:cubicBezTo>
                      <a:cubicBezTo>
                        <a:pt x="351781" y="571196"/>
                        <a:pt x="417736" y="635727"/>
                        <a:pt x="416596" y="647835"/>
                      </a:cubicBezTo>
                      <a:cubicBezTo>
                        <a:pt x="412322" y="697123"/>
                        <a:pt x="305912" y="1025044"/>
                        <a:pt x="263319" y="991711"/>
                      </a:cubicBezTo>
                      <a:cubicBezTo>
                        <a:pt x="207193" y="947836"/>
                        <a:pt x="-30414" y="633590"/>
                        <a:pt x="3204" y="497549"/>
                      </a:cubicBezTo>
                      <a:cubicBezTo>
                        <a:pt x="36822" y="361509"/>
                        <a:pt x="591668" y="34870"/>
                        <a:pt x="679702" y="6522"/>
                      </a:cubicBezTo>
                      <a:cubicBezTo>
                        <a:pt x="767737" y="-21826"/>
                        <a:pt x="768164" y="46408"/>
                        <a:pt x="713321" y="121622"/>
                      </a:cubicBezTo>
                      <a:close/>
                    </a:path>
                  </a:pathLst>
                </a:custGeom>
                <a:solidFill>
                  <a:srgbClr val="AD6359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981390BA-E809-49A5-AFF4-619531B29B8B}"/>
                    </a:ext>
                  </a:extLst>
                </p:cNvPr>
                <p:cNvSpPr/>
                <p:nvPr/>
              </p:nvSpPr>
              <p:spPr>
                <a:xfrm>
                  <a:off x="1425777" y="2171359"/>
                  <a:ext cx="430632" cy="419733"/>
                </a:xfrm>
                <a:custGeom>
                  <a:avLst/>
                  <a:gdLst>
                    <a:gd name="connsiteX0" fmla="*/ 161786 w 430632"/>
                    <a:gd name="connsiteY0" fmla="*/ 419698 h 419733"/>
                    <a:gd name="connsiteX1" fmla="*/ -38 w 430632"/>
                    <a:gd name="connsiteY1" fmla="*/ 192489 h 419733"/>
                    <a:gd name="connsiteX2" fmla="*/ 302100 w 430632"/>
                    <a:gd name="connsiteY2" fmla="*/ 22973 h 419733"/>
                    <a:gd name="connsiteX3" fmla="*/ 372185 w 430632"/>
                    <a:gd name="connsiteY3" fmla="*/ 157019 h 419733"/>
                    <a:gd name="connsiteX4" fmla="*/ 161786 w 430632"/>
                    <a:gd name="connsiteY4" fmla="*/ 419698 h 419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0632" h="419733">
                      <a:moveTo>
                        <a:pt x="161786" y="419698"/>
                      </a:moveTo>
                      <a:lnTo>
                        <a:pt x="-38" y="192489"/>
                      </a:lnTo>
                      <a:cubicBezTo>
                        <a:pt x="-38" y="192489"/>
                        <a:pt x="181016" y="73686"/>
                        <a:pt x="302100" y="22973"/>
                      </a:cubicBezTo>
                      <a:cubicBezTo>
                        <a:pt x="423183" y="-27739"/>
                        <a:pt x="482869" y="466"/>
                        <a:pt x="372185" y="157019"/>
                      </a:cubicBezTo>
                      <a:cubicBezTo>
                        <a:pt x="307484" y="248795"/>
                        <a:pt x="237219" y="336519"/>
                        <a:pt x="161786" y="41969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8742520A-77C4-481C-B4DF-2C5B9B1B66D7}"/>
                    </a:ext>
                  </a:extLst>
                </p:cNvPr>
                <p:cNvSpPr/>
                <p:nvPr/>
              </p:nvSpPr>
              <p:spPr>
                <a:xfrm>
                  <a:off x="1472093" y="2348766"/>
                  <a:ext cx="147222" cy="188044"/>
                </a:xfrm>
                <a:custGeom>
                  <a:avLst/>
                  <a:gdLst>
                    <a:gd name="connsiteX0" fmla="*/ 1509 w 147222"/>
                    <a:gd name="connsiteY0" fmla="*/ 268 h 188044"/>
                    <a:gd name="connsiteX1" fmla="*/ 76295 w 147222"/>
                    <a:gd name="connsiteY1" fmla="*/ 91436 h 188044"/>
                    <a:gd name="connsiteX2" fmla="*/ 111908 w 147222"/>
                    <a:gd name="connsiteY2" fmla="*/ 137305 h 188044"/>
                    <a:gd name="connsiteX3" fmla="*/ 146951 w 147222"/>
                    <a:gd name="connsiteY3" fmla="*/ 186166 h 188044"/>
                    <a:gd name="connsiteX4" fmla="*/ 145241 w 147222"/>
                    <a:gd name="connsiteY4" fmla="*/ 187590 h 188044"/>
                    <a:gd name="connsiteX5" fmla="*/ 107634 w 147222"/>
                    <a:gd name="connsiteY5" fmla="*/ 143431 h 188044"/>
                    <a:gd name="connsiteX6" fmla="*/ 70597 w 147222"/>
                    <a:gd name="connsiteY6" fmla="*/ 96422 h 188044"/>
                    <a:gd name="connsiteX7" fmla="*/ 227 w 147222"/>
                    <a:gd name="connsiteY7" fmla="*/ 1407 h 188044"/>
                    <a:gd name="connsiteX8" fmla="*/ 1509 w 147222"/>
                    <a:gd name="connsiteY8" fmla="*/ 268 h 188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7222" h="188044">
                      <a:moveTo>
                        <a:pt x="1509" y="268"/>
                      </a:moveTo>
                      <a:cubicBezTo>
                        <a:pt x="27150" y="29992"/>
                        <a:pt x="52079" y="60382"/>
                        <a:pt x="76295" y="91436"/>
                      </a:cubicBezTo>
                      <a:cubicBezTo>
                        <a:pt x="88261" y="106678"/>
                        <a:pt x="100369" y="121778"/>
                        <a:pt x="111908" y="137305"/>
                      </a:cubicBezTo>
                      <a:cubicBezTo>
                        <a:pt x="123447" y="152832"/>
                        <a:pt x="134843" y="170211"/>
                        <a:pt x="146951" y="186166"/>
                      </a:cubicBezTo>
                      <a:cubicBezTo>
                        <a:pt x="147806" y="187305"/>
                        <a:pt x="146096" y="188730"/>
                        <a:pt x="145241" y="187590"/>
                      </a:cubicBezTo>
                      <a:cubicBezTo>
                        <a:pt x="132991" y="173345"/>
                        <a:pt x="119885" y="159100"/>
                        <a:pt x="107634" y="143431"/>
                      </a:cubicBezTo>
                      <a:cubicBezTo>
                        <a:pt x="95384" y="127761"/>
                        <a:pt x="82848" y="112091"/>
                        <a:pt x="70597" y="96422"/>
                      </a:cubicBezTo>
                      <a:cubicBezTo>
                        <a:pt x="46381" y="65367"/>
                        <a:pt x="22876" y="33601"/>
                        <a:pt x="227" y="1407"/>
                      </a:cubicBezTo>
                      <a:cubicBezTo>
                        <a:pt x="-628" y="553"/>
                        <a:pt x="796" y="-587"/>
                        <a:pt x="1509" y="268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A94C813A-B0E6-411B-B2EE-02550CAD1A2F}"/>
                    </a:ext>
                  </a:extLst>
                </p:cNvPr>
                <p:cNvSpPr/>
                <p:nvPr/>
              </p:nvSpPr>
              <p:spPr>
                <a:xfrm>
                  <a:off x="1587068" y="2402915"/>
                  <a:ext cx="161325" cy="190852"/>
                </a:xfrm>
                <a:custGeom>
                  <a:avLst/>
                  <a:gdLst>
                    <a:gd name="connsiteX0" fmla="*/ 209 w 161325"/>
                    <a:gd name="connsiteY0" fmla="*/ 189282 h 190852"/>
                    <a:gd name="connsiteX1" fmla="*/ 80979 w 161325"/>
                    <a:gd name="connsiteY1" fmla="*/ 95834 h 190852"/>
                    <a:gd name="connsiteX2" fmla="*/ 159896 w 161325"/>
                    <a:gd name="connsiteY2" fmla="*/ -35 h 190852"/>
                    <a:gd name="connsiteX3" fmla="*/ 161178 w 161325"/>
                    <a:gd name="connsiteY3" fmla="*/ 820 h 190852"/>
                    <a:gd name="connsiteX4" fmla="*/ 125423 w 161325"/>
                    <a:gd name="connsiteY4" fmla="*/ 51390 h 190852"/>
                    <a:gd name="connsiteX5" fmla="*/ 106335 w 161325"/>
                    <a:gd name="connsiteY5" fmla="*/ 75464 h 190852"/>
                    <a:gd name="connsiteX6" fmla="*/ 115879 w 161325"/>
                    <a:gd name="connsiteY6" fmla="*/ 67629 h 190852"/>
                    <a:gd name="connsiteX7" fmla="*/ 146221 w 161325"/>
                    <a:gd name="connsiteY7" fmla="*/ 47116 h 190852"/>
                    <a:gd name="connsiteX8" fmla="*/ 146221 w 161325"/>
                    <a:gd name="connsiteY8" fmla="*/ 47971 h 190852"/>
                    <a:gd name="connsiteX9" fmla="*/ 117731 w 161325"/>
                    <a:gd name="connsiteY9" fmla="*/ 71618 h 190852"/>
                    <a:gd name="connsiteX10" fmla="*/ 95936 w 161325"/>
                    <a:gd name="connsiteY10" fmla="*/ 87002 h 190852"/>
                    <a:gd name="connsiteX11" fmla="*/ 84540 w 161325"/>
                    <a:gd name="connsiteY11" fmla="*/ 101247 h 190852"/>
                    <a:gd name="connsiteX12" fmla="*/ 1776 w 161325"/>
                    <a:gd name="connsiteY12" fmla="*/ 190279 h 190852"/>
                    <a:gd name="connsiteX13" fmla="*/ 209 w 161325"/>
                    <a:gd name="connsiteY13" fmla="*/ 189282 h 190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61325" h="190852">
                      <a:moveTo>
                        <a:pt x="209" y="189282"/>
                      </a:moveTo>
                      <a:cubicBezTo>
                        <a:pt x="24995" y="156376"/>
                        <a:pt x="54198" y="127031"/>
                        <a:pt x="80979" y="95834"/>
                      </a:cubicBezTo>
                      <a:cubicBezTo>
                        <a:pt x="107759" y="64637"/>
                        <a:pt x="134398" y="32444"/>
                        <a:pt x="159896" y="-35"/>
                      </a:cubicBezTo>
                      <a:cubicBezTo>
                        <a:pt x="159896" y="-35"/>
                        <a:pt x="161748" y="-35"/>
                        <a:pt x="161178" y="820"/>
                      </a:cubicBezTo>
                      <a:cubicBezTo>
                        <a:pt x="149355" y="17771"/>
                        <a:pt x="137816" y="34865"/>
                        <a:pt x="125423" y="51390"/>
                      </a:cubicBezTo>
                      <a:cubicBezTo>
                        <a:pt x="119298" y="59509"/>
                        <a:pt x="112888" y="67487"/>
                        <a:pt x="106335" y="75464"/>
                      </a:cubicBezTo>
                      <a:lnTo>
                        <a:pt x="115879" y="67629"/>
                      </a:lnTo>
                      <a:cubicBezTo>
                        <a:pt x="125644" y="60288"/>
                        <a:pt x="135770" y="53442"/>
                        <a:pt x="146221" y="47116"/>
                      </a:cubicBezTo>
                      <a:cubicBezTo>
                        <a:pt x="146221" y="47116"/>
                        <a:pt x="147361" y="47116"/>
                        <a:pt x="146221" y="47971"/>
                      </a:cubicBezTo>
                      <a:cubicBezTo>
                        <a:pt x="137155" y="56358"/>
                        <a:pt x="127645" y="64252"/>
                        <a:pt x="117731" y="71618"/>
                      </a:cubicBezTo>
                      <a:cubicBezTo>
                        <a:pt x="110608" y="77031"/>
                        <a:pt x="103486" y="82016"/>
                        <a:pt x="95936" y="87002"/>
                      </a:cubicBezTo>
                      <a:lnTo>
                        <a:pt x="84540" y="101247"/>
                      </a:lnTo>
                      <a:cubicBezTo>
                        <a:pt x="59675" y="133345"/>
                        <a:pt x="31976" y="163142"/>
                        <a:pt x="1776" y="190279"/>
                      </a:cubicBezTo>
                      <a:cubicBezTo>
                        <a:pt x="921" y="191561"/>
                        <a:pt x="-646" y="190279"/>
                        <a:pt x="209" y="189282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B74AD1A3-AACF-4B1A-AECE-57C71739AB9A}"/>
                    </a:ext>
                  </a:extLst>
                </p:cNvPr>
                <p:cNvSpPr/>
                <p:nvPr/>
              </p:nvSpPr>
              <p:spPr>
                <a:xfrm>
                  <a:off x="1222037" y="2811178"/>
                  <a:ext cx="475523" cy="500633"/>
                </a:xfrm>
                <a:custGeom>
                  <a:avLst/>
                  <a:gdLst>
                    <a:gd name="connsiteX0" fmla="*/ 278630 w 475523"/>
                    <a:gd name="connsiteY0" fmla="*/ 487716 h 500633"/>
                    <a:gd name="connsiteX1" fmla="*/ 264385 w 475523"/>
                    <a:gd name="connsiteY1" fmla="*/ 431733 h 500633"/>
                    <a:gd name="connsiteX2" fmla="*/ 378346 w 475523"/>
                    <a:gd name="connsiteY2" fmla="*/ 415351 h 500633"/>
                    <a:gd name="connsiteX3" fmla="*/ 337320 w 475523"/>
                    <a:gd name="connsiteY3" fmla="*/ 338285 h 500633"/>
                    <a:gd name="connsiteX4" fmla="*/ 445868 w 475523"/>
                    <a:gd name="connsiteY4" fmla="*/ 315920 h 500633"/>
                    <a:gd name="connsiteX5" fmla="*/ 396580 w 475523"/>
                    <a:gd name="connsiteY5" fmla="*/ 244695 h 500633"/>
                    <a:gd name="connsiteX6" fmla="*/ 474073 w 475523"/>
                    <a:gd name="connsiteY6" fmla="*/ 203527 h 500633"/>
                    <a:gd name="connsiteX7" fmla="*/ 277633 w 475523"/>
                    <a:gd name="connsiteY7" fmla="*/ 89566 h 500633"/>
                    <a:gd name="connsiteX8" fmla="*/ 296152 w 475523"/>
                    <a:gd name="connsiteY8" fmla="*/ -35 h 500633"/>
                    <a:gd name="connsiteX9" fmla="*/ 245724 w 475523"/>
                    <a:gd name="connsiteY9" fmla="*/ 42700 h 500633"/>
                    <a:gd name="connsiteX10" fmla="*/ 157405 w 475523"/>
                    <a:gd name="connsiteY10" fmla="*/ 78170 h 500633"/>
                    <a:gd name="connsiteX11" fmla="*/ 151707 w 475523"/>
                    <a:gd name="connsiteY11" fmla="*/ 137999 h 500633"/>
                    <a:gd name="connsiteX12" fmla="*/ 82618 w 475523"/>
                    <a:gd name="connsiteY12" fmla="*/ 167202 h 500633"/>
                    <a:gd name="connsiteX13" fmla="*/ 91308 w 475523"/>
                    <a:gd name="connsiteY13" fmla="*/ 217914 h 500633"/>
                    <a:gd name="connsiteX14" fmla="*/ 35894 w 475523"/>
                    <a:gd name="connsiteY14" fmla="*/ 246405 h 500633"/>
                    <a:gd name="connsiteX15" fmla="*/ 44014 w 475523"/>
                    <a:gd name="connsiteY15" fmla="*/ 300963 h 500633"/>
                    <a:gd name="connsiteX16" fmla="*/ 282 w 475523"/>
                    <a:gd name="connsiteY16" fmla="*/ 345977 h 500633"/>
                    <a:gd name="connsiteX17" fmla="*/ 278630 w 475523"/>
                    <a:gd name="connsiteY17" fmla="*/ 487716 h 500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75523" h="500633">
                      <a:moveTo>
                        <a:pt x="278630" y="487716"/>
                      </a:moveTo>
                      <a:cubicBezTo>
                        <a:pt x="316665" y="461932"/>
                        <a:pt x="264385" y="431733"/>
                        <a:pt x="264385" y="431733"/>
                      </a:cubicBezTo>
                      <a:cubicBezTo>
                        <a:pt x="264385" y="431733"/>
                        <a:pt x="349856" y="457089"/>
                        <a:pt x="378346" y="415351"/>
                      </a:cubicBezTo>
                      <a:cubicBezTo>
                        <a:pt x="406836" y="373613"/>
                        <a:pt x="341878" y="340849"/>
                        <a:pt x="337320" y="338285"/>
                      </a:cubicBezTo>
                      <a:cubicBezTo>
                        <a:pt x="341878" y="339710"/>
                        <a:pt x="421081" y="360792"/>
                        <a:pt x="445868" y="315920"/>
                      </a:cubicBezTo>
                      <a:cubicBezTo>
                        <a:pt x="470654" y="271048"/>
                        <a:pt x="401138" y="245977"/>
                        <a:pt x="396580" y="244695"/>
                      </a:cubicBezTo>
                      <a:cubicBezTo>
                        <a:pt x="401280" y="244695"/>
                        <a:pt x="462962" y="241988"/>
                        <a:pt x="474073" y="203527"/>
                      </a:cubicBezTo>
                      <a:cubicBezTo>
                        <a:pt x="493019" y="137572"/>
                        <a:pt x="315810" y="129880"/>
                        <a:pt x="277633" y="89566"/>
                      </a:cubicBezTo>
                      <a:cubicBezTo>
                        <a:pt x="277633" y="89566"/>
                        <a:pt x="294727" y="2387"/>
                        <a:pt x="296152" y="-35"/>
                      </a:cubicBezTo>
                      <a:cubicBezTo>
                        <a:pt x="284690" y="19529"/>
                        <a:pt x="266903" y="34603"/>
                        <a:pt x="245724" y="42700"/>
                      </a:cubicBezTo>
                      <a:cubicBezTo>
                        <a:pt x="207405" y="53526"/>
                        <a:pt x="172932" y="59794"/>
                        <a:pt x="157405" y="78170"/>
                      </a:cubicBezTo>
                      <a:cubicBezTo>
                        <a:pt x="142531" y="94679"/>
                        <a:pt x="140216" y="118979"/>
                        <a:pt x="151707" y="137999"/>
                      </a:cubicBezTo>
                      <a:cubicBezTo>
                        <a:pt x="151707" y="138000"/>
                        <a:pt x="103274" y="132444"/>
                        <a:pt x="82618" y="167202"/>
                      </a:cubicBezTo>
                      <a:cubicBezTo>
                        <a:pt x="72077" y="185008"/>
                        <a:pt x="91308" y="217914"/>
                        <a:pt x="91308" y="217914"/>
                      </a:cubicBezTo>
                      <a:cubicBezTo>
                        <a:pt x="68966" y="216318"/>
                        <a:pt x="47596" y="227305"/>
                        <a:pt x="35894" y="246405"/>
                      </a:cubicBezTo>
                      <a:cubicBezTo>
                        <a:pt x="22647" y="272046"/>
                        <a:pt x="44014" y="300963"/>
                        <a:pt x="44014" y="300963"/>
                      </a:cubicBezTo>
                      <a:cubicBezTo>
                        <a:pt x="44014" y="300963"/>
                        <a:pt x="5268" y="315208"/>
                        <a:pt x="282" y="345977"/>
                      </a:cubicBezTo>
                      <a:cubicBezTo>
                        <a:pt x="-9263" y="407659"/>
                        <a:pt x="197149" y="542702"/>
                        <a:pt x="278630" y="487716"/>
                      </a:cubicBezTo>
                      <a:close/>
                    </a:path>
                  </a:pathLst>
                </a:custGeom>
                <a:solidFill>
                  <a:srgbClr val="AD6359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95387791-8541-437C-9424-B806EBA3E442}"/>
                    </a:ext>
                  </a:extLst>
                </p:cNvPr>
                <p:cNvSpPr/>
                <p:nvPr/>
              </p:nvSpPr>
              <p:spPr>
                <a:xfrm>
                  <a:off x="1268386" y="3117447"/>
                  <a:ext cx="224164" cy="127493"/>
                </a:xfrm>
                <a:custGeom>
                  <a:avLst/>
                  <a:gdLst>
                    <a:gd name="connsiteX0" fmla="*/ 1084 w 224164"/>
                    <a:gd name="connsiteY0" fmla="*/ -35 h 127493"/>
                    <a:gd name="connsiteX1" fmla="*/ 86 w 224164"/>
                    <a:gd name="connsiteY1" fmla="*/ 962 h 127493"/>
                    <a:gd name="connsiteX2" fmla="*/ 220885 w 224164"/>
                    <a:gd name="connsiteY2" fmla="*/ 127458 h 127493"/>
                    <a:gd name="connsiteX3" fmla="*/ 222737 w 224164"/>
                    <a:gd name="connsiteY3" fmla="*/ 122615 h 127493"/>
                    <a:gd name="connsiteX4" fmla="*/ 1084 w 224164"/>
                    <a:gd name="connsiteY4" fmla="*/ -35 h 127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4164" h="127493">
                      <a:moveTo>
                        <a:pt x="1084" y="-35"/>
                      </a:moveTo>
                      <a:cubicBezTo>
                        <a:pt x="1084" y="-35"/>
                        <a:pt x="-483" y="-35"/>
                        <a:pt x="86" y="962"/>
                      </a:cubicBezTo>
                      <a:cubicBezTo>
                        <a:pt x="59133" y="64570"/>
                        <a:pt x="136148" y="108692"/>
                        <a:pt x="220885" y="127458"/>
                      </a:cubicBezTo>
                      <a:cubicBezTo>
                        <a:pt x="223592" y="127458"/>
                        <a:pt x="225586" y="123755"/>
                        <a:pt x="222737" y="122615"/>
                      </a:cubicBezTo>
                      <a:cubicBezTo>
                        <a:pt x="143300" y="92686"/>
                        <a:pt x="68636" y="51371"/>
                        <a:pt x="1084" y="-35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DC92EB6F-EA30-4AE2-9EEB-B5C644A447CC}"/>
                    </a:ext>
                  </a:extLst>
                </p:cNvPr>
                <p:cNvSpPr/>
                <p:nvPr/>
              </p:nvSpPr>
              <p:spPr>
                <a:xfrm>
                  <a:off x="1311331" y="3028358"/>
                  <a:ext cx="254217" cy="124559"/>
                </a:xfrm>
                <a:custGeom>
                  <a:avLst/>
                  <a:gdLst>
                    <a:gd name="connsiteX0" fmla="*/ 1444 w 254217"/>
                    <a:gd name="connsiteY0" fmla="*/ 165 h 124559"/>
                    <a:gd name="connsiteX1" fmla="*/ 162 w 254217"/>
                    <a:gd name="connsiteY1" fmla="*/ 307 h 124559"/>
                    <a:gd name="connsiteX2" fmla="*/ 304 w 254217"/>
                    <a:gd name="connsiteY2" fmla="*/ 1589 h 124559"/>
                    <a:gd name="connsiteX3" fmla="*/ 249735 w 254217"/>
                    <a:gd name="connsiteY3" fmla="*/ 124524 h 124559"/>
                    <a:gd name="connsiteX4" fmla="*/ 252442 w 254217"/>
                    <a:gd name="connsiteY4" fmla="*/ 121105 h 124559"/>
                    <a:gd name="connsiteX5" fmla="*/ 1444 w 254217"/>
                    <a:gd name="connsiteY5" fmla="*/ 165 h 124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4217" h="124559">
                      <a:moveTo>
                        <a:pt x="1444" y="165"/>
                      </a:moveTo>
                      <a:cubicBezTo>
                        <a:pt x="1050" y="-150"/>
                        <a:pt x="476" y="-86"/>
                        <a:pt x="162" y="307"/>
                      </a:cubicBezTo>
                      <a:cubicBezTo>
                        <a:pt x="-153" y="701"/>
                        <a:pt x="-89" y="1274"/>
                        <a:pt x="304" y="1589"/>
                      </a:cubicBezTo>
                      <a:cubicBezTo>
                        <a:pt x="66130" y="70997"/>
                        <a:pt x="154593" y="114597"/>
                        <a:pt x="249735" y="124524"/>
                      </a:cubicBezTo>
                      <a:cubicBezTo>
                        <a:pt x="253011" y="124524"/>
                        <a:pt x="256288" y="121675"/>
                        <a:pt x="252442" y="121105"/>
                      </a:cubicBezTo>
                      <a:cubicBezTo>
                        <a:pt x="188624" y="111419"/>
                        <a:pt x="64122" y="49168"/>
                        <a:pt x="1444" y="165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31FB13E9-D0DE-49F4-BAC4-ECC402F5088C}"/>
                    </a:ext>
                  </a:extLst>
                </p:cNvPr>
                <p:cNvSpPr/>
                <p:nvPr/>
              </p:nvSpPr>
              <p:spPr>
                <a:xfrm>
                  <a:off x="1375309" y="2951777"/>
                  <a:ext cx="252378" cy="106335"/>
                </a:xfrm>
                <a:custGeom>
                  <a:avLst/>
                  <a:gdLst>
                    <a:gd name="connsiteX0" fmla="*/ 251000 w 252378"/>
                    <a:gd name="connsiteY0" fmla="*/ 101960 h 106335"/>
                    <a:gd name="connsiteX1" fmla="*/ 1427 w 252378"/>
                    <a:gd name="connsiteY1" fmla="*/ -35 h 106335"/>
                    <a:gd name="connsiteX2" fmla="*/ 145 w 252378"/>
                    <a:gd name="connsiteY2" fmla="*/ 1532 h 106335"/>
                    <a:gd name="connsiteX3" fmla="*/ 125501 w 252378"/>
                    <a:gd name="connsiteY3" fmla="*/ 84011 h 106335"/>
                    <a:gd name="connsiteX4" fmla="*/ 250573 w 252378"/>
                    <a:gd name="connsiteY4" fmla="*/ 105236 h 106335"/>
                    <a:gd name="connsiteX5" fmla="*/ 251000 w 252378"/>
                    <a:gd name="connsiteY5" fmla="*/ 101960 h 106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2378" h="106335">
                      <a:moveTo>
                        <a:pt x="251000" y="101960"/>
                      </a:moveTo>
                      <a:cubicBezTo>
                        <a:pt x="158122" y="91418"/>
                        <a:pt x="77923" y="52102"/>
                        <a:pt x="1427" y="-35"/>
                      </a:cubicBezTo>
                      <a:cubicBezTo>
                        <a:pt x="429" y="-35"/>
                        <a:pt x="-425" y="677"/>
                        <a:pt x="145" y="1532"/>
                      </a:cubicBezTo>
                      <a:cubicBezTo>
                        <a:pt x="30629" y="37287"/>
                        <a:pt x="82908" y="65492"/>
                        <a:pt x="125501" y="84011"/>
                      </a:cubicBezTo>
                      <a:cubicBezTo>
                        <a:pt x="164613" y="101918"/>
                        <a:pt x="207743" y="109237"/>
                        <a:pt x="250573" y="105236"/>
                      </a:cubicBezTo>
                      <a:cubicBezTo>
                        <a:pt x="252852" y="105094"/>
                        <a:pt x="252852" y="102245"/>
                        <a:pt x="251000" y="10196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A0819D4C-F381-4C26-A523-011FDCF69F01}"/>
                    </a:ext>
                  </a:extLst>
                </p:cNvPr>
                <p:cNvSpPr/>
                <p:nvPr/>
              </p:nvSpPr>
              <p:spPr>
                <a:xfrm>
                  <a:off x="1246978" y="2818301"/>
                  <a:ext cx="266833" cy="298575"/>
                </a:xfrm>
                <a:custGeom>
                  <a:avLst/>
                  <a:gdLst>
                    <a:gd name="connsiteX0" fmla="*/ 17221 w 266833"/>
                    <a:gd name="connsiteY0" fmla="*/ 293840 h 298575"/>
                    <a:gd name="connsiteX1" fmla="*/ 2976 w 266833"/>
                    <a:gd name="connsiteY1" fmla="*/ 233298 h 298575"/>
                    <a:gd name="connsiteX2" fmla="*/ 25056 w 266833"/>
                    <a:gd name="connsiteY2" fmla="*/ 211076 h 298575"/>
                    <a:gd name="connsiteX3" fmla="*/ 61381 w 266833"/>
                    <a:gd name="connsiteY3" fmla="*/ 207800 h 298575"/>
                    <a:gd name="connsiteX4" fmla="*/ 60384 w 266833"/>
                    <a:gd name="connsiteY4" fmla="*/ 141988 h 298575"/>
                    <a:gd name="connsiteX5" fmla="*/ 88874 w 266833"/>
                    <a:gd name="connsiteY5" fmla="*/ 127030 h 298575"/>
                    <a:gd name="connsiteX6" fmla="*/ 126624 w 266833"/>
                    <a:gd name="connsiteY6" fmla="*/ 128455 h 298575"/>
                    <a:gd name="connsiteX7" fmla="*/ 115655 w 266833"/>
                    <a:gd name="connsiteY7" fmla="*/ 83583 h 298575"/>
                    <a:gd name="connsiteX8" fmla="*/ 149843 w 266833"/>
                    <a:gd name="connsiteY8" fmla="*/ 46118 h 298575"/>
                    <a:gd name="connsiteX9" fmla="*/ 209815 w 266833"/>
                    <a:gd name="connsiteY9" fmla="*/ 31873 h 298575"/>
                    <a:gd name="connsiteX10" fmla="*/ 240442 w 266833"/>
                    <a:gd name="connsiteY10" fmla="*/ 23469 h 298575"/>
                    <a:gd name="connsiteX11" fmla="*/ 265941 w 266833"/>
                    <a:gd name="connsiteY11" fmla="*/ 677 h 298575"/>
                    <a:gd name="connsiteX12" fmla="*/ 265940 w 266833"/>
                    <a:gd name="connsiteY12" fmla="*/ 2244 h 298575"/>
                    <a:gd name="connsiteX13" fmla="*/ 250841 w 266833"/>
                    <a:gd name="connsiteY13" fmla="*/ 20192 h 298575"/>
                    <a:gd name="connsiteX14" fmla="*/ 230185 w 266833"/>
                    <a:gd name="connsiteY14" fmla="*/ 33725 h 298575"/>
                    <a:gd name="connsiteX15" fmla="*/ 173205 w 266833"/>
                    <a:gd name="connsiteY15" fmla="*/ 50392 h 298575"/>
                    <a:gd name="connsiteX16" fmla="*/ 130470 w 266833"/>
                    <a:gd name="connsiteY16" fmla="*/ 78882 h 298575"/>
                    <a:gd name="connsiteX17" fmla="*/ 128760 w 266833"/>
                    <a:gd name="connsiteY17" fmla="*/ 129025 h 298575"/>
                    <a:gd name="connsiteX18" fmla="*/ 127478 w 266833"/>
                    <a:gd name="connsiteY18" fmla="*/ 130734 h 298575"/>
                    <a:gd name="connsiteX19" fmla="*/ 93717 w 266833"/>
                    <a:gd name="connsiteY19" fmla="*/ 134723 h 298575"/>
                    <a:gd name="connsiteX20" fmla="*/ 70071 w 266833"/>
                    <a:gd name="connsiteY20" fmla="*/ 148968 h 298575"/>
                    <a:gd name="connsiteX21" fmla="*/ 67222 w 266833"/>
                    <a:gd name="connsiteY21" fmla="*/ 209936 h 298575"/>
                    <a:gd name="connsiteX22" fmla="*/ 31751 w 266833"/>
                    <a:gd name="connsiteY22" fmla="*/ 219053 h 298575"/>
                    <a:gd name="connsiteX23" fmla="*/ 14942 w 266833"/>
                    <a:gd name="connsiteY23" fmla="*/ 237572 h 298575"/>
                    <a:gd name="connsiteX24" fmla="*/ 20498 w 266833"/>
                    <a:gd name="connsiteY24" fmla="*/ 292700 h 298575"/>
                    <a:gd name="connsiteX25" fmla="*/ 20498 w 266833"/>
                    <a:gd name="connsiteY25" fmla="*/ 293413 h 298575"/>
                    <a:gd name="connsiteX26" fmla="*/ 20498 w 266833"/>
                    <a:gd name="connsiteY26" fmla="*/ 293413 h 298575"/>
                    <a:gd name="connsiteX27" fmla="*/ 20498 w 266833"/>
                    <a:gd name="connsiteY27" fmla="*/ 293413 h 298575"/>
                    <a:gd name="connsiteX28" fmla="*/ 20498 w 266833"/>
                    <a:gd name="connsiteY28" fmla="*/ 293413 h 298575"/>
                    <a:gd name="connsiteX29" fmla="*/ 20498 w 266833"/>
                    <a:gd name="connsiteY29" fmla="*/ 293413 h 298575"/>
                    <a:gd name="connsiteX30" fmla="*/ 7535 w 266833"/>
                    <a:gd name="connsiteY30" fmla="*/ 298541 h 298575"/>
                    <a:gd name="connsiteX31" fmla="*/ 7535 w 266833"/>
                    <a:gd name="connsiteY31" fmla="*/ 298541 h 298575"/>
                    <a:gd name="connsiteX32" fmla="*/ 17221 w 266833"/>
                    <a:gd name="connsiteY32" fmla="*/ 293840 h 298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66833" h="298575">
                      <a:moveTo>
                        <a:pt x="17221" y="293840"/>
                      </a:moveTo>
                      <a:cubicBezTo>
                        <a:pt x="1444" y="277956"/>
                        <a:pt x="-4063" y="254551"/>
                        <a:pt x="2976" y="233298"/>
                      </a:cubicBezTo>
                      <a:cubicBezTo>
                        <a:pt x="7438" y="223486"/>
                        <a:pt x="15273" y="215601"/>
                        <a:pt x="25056" y="211076"/>
                      </a:cubicBezTo>
                      <a:cubicBezTo>
                        <a:pt x="36717" y="207043"/>
                        <a:pt x="49187" y="205919"/>
                        <a:pt x="61381" y="207800"/>
                      </a:cubicBezTo>
                      <a:cubicBezTo>
                        <a:pt x="47462" y="188182"/>
                        <a:pt x="47066" y="162018"/>
                        <a:pt x="60384" y="141988"/>
                      </a:cubicBezTo>
                      <a:cubicBezTo>
                        <a:pt x="67679" y="133618"/>
                        <a:pt x="77843" y="128283"/>
                        <a:pt x="88874" y="127030"/>
                      </a:cubicBezTo>
                      <a:cubicBezTo>
                        <a:pt x="101464" y="125808"/>
                        <a:pt x="114161" y="126288"/>
                        <a:pt x="126624" y="128455"/>
                      </a:cubicBezTo>
                      <a:cubicBezTo>
                        <a:pt x="116098" y="116063"/>
                        <a:pt x="112033" y="99433"/>
                        <a:pt x="115655" y="83583"/>
                      </a:cubicBezTo>
                      <a:cubicBezTo>
                        <a:pt x="120437" y="66364"/>
                        <a:pt x="133133" y="52452"/>
                        <a:pt x="149843" y="46118"/>
                      </a:cubicBezTo>
                      <a:cubicBezTo>
                        <a:pt x="169226" y="39102"/>
                        <a:pt x="189347" y="34322"/>
                        <a:pt x="209815" y="31873"/>
                      </a:cubicBezTo>
                      <a:cubicBezTo>
                        <a:pt x="220321" y="30298"/>
                        <a:pt x="230603" y="27477"/>
                        <a:pt x="240442" y="23469"/>
                      </a:cubicBezTo>
                      <a:cubicBezTo>
                        <a:pt x="251045" y="18616"/>
                        <a:pt x="259933" y="10671"/>
                        <a:pt x="265941" y="677"/>
                      </a:cubicBezTo>
                      <a:cubicBezTo>
                        <a:pt x="267080" y="-1033"/>
                        <a:pt x="267080" y="677"/>
                        <a:pt x="265940" y="2244"/>
                      </a:cubicBezTo>
                      <a:cubicBezTo>
                        <a:pt x="261951" y="9032"/>
                        <a:pt x="256846" y="15100"/>
                        <a:pt x="250841" y="20192"/>
                      </a:cubicBezTo>
                      <a:cubicBezTo>
                        <a:pt x="244604" y="25623"/>
                        <a:pt x="237655" y="30176"/>
                        <a:pt x="230185" y="33725"/>
                      </a:cubicBezTo>
                      <a:cubicBezTo>
                        <a:pt x="211643" y="40719"/>
                        <a:pt x="192594" y="46291"/>
                        <a:pt x="173205" y="50392"/>
                      </a:cubicBezTo>
                      <a:cubicBezTo>
                        <a:pt x="156209" y="54917"/>
                        <a:pt x="141185" y="64934"/>
                        <a:pt x="130470" y="78882"/>
                      </a:cubicBezTo>
                      <a:cubicBezTo>
                        <a:pt x="120484" y="93934"/>
                        <a:pt x="119823" y="113327"/>
                        <a:pt x="128760" y="129025"/>
                      </a:cubicBezTo>
                      <a:cubicBezTo>
                        <a:pt x="128760" y="129025"/>
                        <a:pt x="128760" y="130877"/>
                        <a:pt x="127478" y="130734"/>
                      </a:cubicBezTo>
                      <a:cubicBezTo>
                        <a:pt x="116104" y="130685"/>
                        <a:pt x="104767" y="132024"/>
                        <a:pt x="93717" y="134723"/>
                      </a:cubicBezTo>
                      <a:cubicBezTo>
                        <a:pt x="84552" y="136913"/>
                        <a:pt x="76291" y="141889"/>
                        <a:pt x="70071" y="148968"/>
                      </a:cubicBezTo>
                      <a:cubicBezTo>
                        <a:pt x="58342" y="167337"/>
                        <a:pt x="57257" y="190554"/>
                        <a:pt x="67222" y="209936"/>
                      </a:cubicBezTo>
                      <a:cubicBezTo>
                        <a:pt x="54937" y="210759"/>
                        <a:pt x="42911" y="213851"/>
                        <a:pt x="31751" y="219053"/>
                      </a:cubicBezTo>
                      <a:cubicBezTo>
                        <a:pt x="24507" y="223508"/>
                        <a:pt x="18677" y="229931"/>
                        <a:pt x="14942" y="237572"/>
                      </a:cubicBezTo>
                      <a:cubicBezTo>
                        <a:pt x="6241" y="255524"/>
                        <a:pt x="8389" y="276846"/>
                        <a:pt x="20498" y="292700"/>
                      </a:cubicBezTo>
                      <a:cubicBezTo>
                        <a:pt x="20552" y="292935"/>
                        <a:pt x="20552" y="293178"/>
                        <a:pt x="20498" y="293413"/>
                      </a:cubicBezTo>
                      <a:lnTo>
                        <a:pt x="20498" y="293413"/>
                      </a:lnTo>
                      <a:lnTo>
                        <a:pt x="20498" y="293413"/>
                      </a:lnTo>
                      <a:cubicBezTo>
                        <a:pt x="20498" y="293413"/>
                        <a:pt x="20498" y="293413"/>
                        <a:pt x="20498" y="293413"/>
                      </a:cubicBezTo>
                      <a:lnTo>
                        <a:pt x="20498" y="293413"/>
                      </a:lnTo>
                      <a:cubicBezTo>
                        <a:pt x="20498" y="293413"/>
                        <a:pt x="8105" y="298541"/>
                        <a:pt x="7535" y="298541"/>
                      </a:cubicBezTo>
                      <a:cubicBezTo>
                        <a:pt x="6965" y="298541"/>
                        <a:pt x="7535" y="298541"/>
                        <a:pt x="7535" y="298541"/>
                      </a:cubicBezTo>
                      <a:cubicBezTo>
                        <a:pt x="10664" y="296776"/>
                        <a:pt x="13899" y="295206"/>
                        <a:pt x="17221" y="29384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628C9507-D36A-4F03-850E-EB492E08132C}"/>
                    </a:ext>
                  </a:extLst>
                </p:cNvPr>
                <p:cNvSpPr/>
                <p:nvPr/>
              </p:nvSpPr>
              <p:spPr>
                <a:xfrm>
                  <a:off x="1790020" y="2005994"/>
                  <a:ext cx="207420" cy="298126"/>
                </a:xfrm>
                <a:custGeom>
                  <a:avLst/>
                  <a:gdLst>
                    <a:gd name="connsiteX0" fmla="*/ 181304 w 207420"/>
                    <a:gd name="connsiteY0" fmla="*/ 295319 h 298126"/>
                    <a:gd name="connsiteX1" fmla="*/ 8796 w 207420"/>
                    <a:gd name="connsiteY1" fmla="*/ 196458 h 298126"/>
                    <a:gd name="connsiteX2" fmla="*/ -36 w 207420"/>
                    <a:gd name="connsiteY2" fmla="*/ 873 h 298126"/>
                    <a:gd name="connsiteX3" fmla="*/ 204666 w 207420"/>
                    <a:gd name="connsiteY3" fmla="*/ 25375 h 298126"/>
                    <a:gd name="connsiteX4" fmla="*/ 200108 w 207420"/>
                    <a:gd name="connsiteY4" fmla="*/ 149307 h 298126"/>
                    <a:gd name="connsiteX5" fmla="*/ 181304 w 207420"/>
                    <a:gd name="connsiteY5" fmla="*/ 295319 h 2981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7420" h="298126">
                      <a:moveTo>
                        <a:pt x="181304" y="295319"/>
                      </a:moveTo>
                      <a:cubicBezTo>
                        <a:pt x="136005" y="311985"/>
                        <a:pt x="47400" y="250304"/>
                        <a:pt x="8796" y="196458"/>
                      </a:cubicBezTo>
                      <a:cubicBezTo>
                        <a:pt x="6232" y="192754"/>
                        <a:pt x="3668" y="32497"/>
                        <a:pt x="-36" y="873"/>
                      </a:cubicBezTo>
                      <a:cubicBezTo>
                        <a:pt x="-890" y="-5680"/>
                        <a:pt x="204666" y="25375"/>
                        <a:pt x="204666" y="25375"/>
                      </a:cubicBezTo>
                      <a:cubicBezTo>
                        <a:pt x="198095" y="66345"/>
                        <a:pt x="196564" y="107965"/>
                        <a:pt x="200108" y="149307"/>
                      </a:cubicBezTo>
                      <a:cubicBezTo>
                        <a:pt x="200677" y="153865"/>
                        <a:pt x="225036" y="279364"/>
                        <a:pt x="181304" y="295319"/>
                      </a:cubicBezTo>
                      <a:close/>
                    </a:path>
                  </a:pathLst>
                </a:custGeom>
                <a:solidFill>
                  <a:srgbClr val="AD6359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AEBF51EF-929A-4545-8DE8-BFAA03016EC6}"/>
                    </a:ext>
                  </a:extLst>
                </p:cNvPr>
                <p:cNvSpPr/>
                <p:nvPr/>
              </p:nvSpPr>
              <p:spPr>
                <a:xfrm>
                  <a:off x="1790020" y="2006027"/>
                  <a:ext cx="204704" cy="134245"/>
                </a:xfrm>
                <a:custGeom>
                  <a:avLst/>
                  <a:gdLst>
                    <a:gd name="connsiteX0" fmla="*/ 204666 w 204704"/>
                    <a:gd name="connsiteY0" fmla="*/ 25341 h 134245"/>
                    <a:gd name="connsiteX1" fmla="*/ 200535 w 204704"/>
                    <a:gd name="connsiteY1" fmla="*/ 58247 h 134245"/>
                    <a:gd name="connsiteX2" fmla="*/ 5662 w 204704"/>
                    <a:gd name="connsiteY2" fmla="*/ 134031 h 134245"/>
                    <a:gd name="connsiteX3" fmla="*/ -36 w 204704"/>
                    <a:gd name="connsiteY3" fmla="*/ 840 h 134245"/>
                    <a:gd name="connsiteX4" fmla="*/ 204666 w 204704"/>
                    <a:gd name="connsiteY4" fmla="*/ 25341 h 134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4704" h="134245">
                      <a:moveTo>
                        <a:pt x="204666" y="25341"/>
                      </a:moveTo>
                      <a:cubicBezTo>
                        <a:pt x="204666" y="25341"/>
                        <a:pt x="202387" y="38589"/>
                        <a:pt x="200535" y="58247"/>
                      </a:cubicBezTo>
                      <a:cubicBezTo>
                        <a:pt x="143555" y="128191"/>
                        <a:pt x="52101" y="135598"/>
                        <a:pt x="5662" y="134031"/>
                      </a:cubicBezTo>
                      <a:cubicBezTo>
                        <a:pt x="4095" y="84316"/>
                        <a:pt x="2243" y="20071"/>
                        <a:pt x="-36" y="840"/>
                      </a:cubicBezTo>
                      <a:cubicBezTo>
                        <a:pt x="-890" y="-5570"/>
                        <a:pt x="204666" y="25341"/>
                        <a:pt x="204666" y="2534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9C178B7B-83EB-4A23-A095-3EB75BC4A287}"/>
                    </a:ext>
                  </a:extLst>
                </p:cNvPr>
                <p:cNvSpPr/>
                <p:nvPr/>
              </p:nvSpPr>
              <p:spPr>
                <a:xfrm>
                  <a:off x="1706192" y="1665448"/>
                  <a:ext cx="84686" cy="229528"/>
                </a:xfrm>
                <a:custGeom>
                  <a:avLst/>
                  <a:gdLst>
                    <a:gd name="connsiteX0" fmla="*/ 84648 w 84686"/>
                    <a:gd name="connsiteY0" fmla="*/ -35 h 229528"/>
                    <a:gd name="connsiteX1" fmla="*/ 5730 w 84686"/>
                    <a:gd name="connsiteY1" fmla="*/ 90848 h 229528"/>
                    <a:gd name="connsiteX2" fmla="*/ 11143 w 84686"/>
                    <a:gd name="connsiteY2" fmla="*/ 229453 h 229528"/>
                    <a:gd name="connsiteX3" fmla="*/ 84648 w 84686"/>
                    <a:gd name="connsiteY3" fmla="*/ -35 h 229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4686" h="229528">
                      <a:moveTo>
                        <a:pt x="84648" y="-35"/>
                      </a:moveTo>
                      <a:cubicBezTo>
                        <a:pt x="84648" y="-35"/>
                        <a:pt x="19120" y="25321"/>
                        <a:pt x="5730" y="90848"/>
                      </a:cubicBezTo>
                      <a:cubicBezTo>
                        <a:pt x="-7660" y="156376"/>
                        <a:pt x="5730" y="225892"/>
                        <a:pt x="11143" y="229453"/>
                      </a:cubicBezTo>
                      <a:cubicBezTo>
                        <a:pt x="16556" y="233014"/>
                        <a:pt x="84648" y="-35"/>
                        <a:pt x="84648" y="-35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D055DE24-A0BD-499F-A51B-9F0DD69EB7F8}"/>
                    </a:ext>
                  </a:extLst>
                </p:cNvPr>
                <p:cNvSpPr/>
                <p:nvPr/>
              </p:nvSpPr>
              <p:spPr>
                <a:xfrm>
                  <a:off x="1703463" y="1623623"/>
                  <a:ext cx="355350" cy="484962"/>
                </a:xfrm>
                <a:custGeom>
                  <a:avLst/>
                  <a:gdLst>
                    <a:gd name="connsiteX0" fmla="*/ 352050 w 355350"/>
                    <a:gd name="connsiteY0" fmla="*/ 126405 h 484962"/>
                    <a:gd name="connsiteX1" fmla="*/ 264300 w 355350"/>
                    <a:gd name="connsiteY1" fmla="*/ 442931 h 484962"/>
                    <a:gd name="connsiteX2" fmla="*/ 16151 w 355350"/>
                    <a:gd name="connsiteY2" fmla="*/ 410879 h 484962"/>
                    <a:gd name="connsiteX3" fmla="*/ 97775 w 355350"/>
                    <a:gd name="connsiteY3" fmla="*/ 22274 h 484962"/>
                    <a:gd name="connsiteX4" fmla="*/ 352050 w 355350"/>
                    <a:gd name="connsiteY4" fmla="*/ 126405 h 48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5350" h="484962">
                      <a:moveTo>
                        <a:pt x="352050" y="126405"/>
                      </a:moveTo>
                      <a:cubicBezTo>
                        <a:pt x="368859" y="198628"/>
                        <a:pt x="317862" y="400765"/>
                        <a:pt x="264300" y="442931"/>
                      </a:cubicBezTo>
                      <a:cubicBezTo>
                        <a:pt x="186807" y="504185"/>
                        <a:pt x="66579" y="502475"/>
                        <a:pt x="16151" y="410879"/>
                      </a:cubicBezTo>
                      <a:cubicBezTo>
                        <a:pt x="-32567" y="322133"/>
                        <a:pt x="38658" y="60023"/>
                        <a:pt x="97775" y="22274"/>
                      </a:cubicBezTo>
                      <a:cubicBezTo>
                        <a:pt x="184670" y="-33139"/>
                        <a:pt x="326836" y="19567"/>
                        <a:pt x="352050" y="126405"/>
                      </a:cubicBezTo>
                      <a:close/>
                    </a:path>
                  </a:pathLst>
                </a:custGeom>
                <a:solidFill>
                  <a:srgbClr val="AD6359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63053663-1AE1-4AD5-BC2F-5E901E677C4F}"/>
                    </a:ext>
                  </a:extLst>
                </p:cNvPr>
                <p:cNvSpPr/>
                <p:nvPr/>
              </p:nvSpPr>
              <p:spPr>
                <a:xfrm>
                  <a:off x="1848848" y="1863596"/>
                  <a:ext cx="12400" cy="39332"/>
                </a:xfrm>
                <a:custGeom>
                  <a:avLst/>
                  <a:gdLst>
                    <a:gd name="connsiteX0" fmla="*/ 3387 w 12400"/>
                    <a:gd name="connsiteY0" fmla="*/ -35 h 39332"/>
                    <a:gd name="connsiteX1" fmla="*/ 4242 w 12400"/>
                    <a:gd name="connsiteY1" fmla="*/ 1389 h 39332"/>
                    <a:gd name="connsiteX2" fmla="*/ 12362 w 12400"/>
                    <a:gd name="connsiteY2" fmla="*/ 38569 h 39332"/>
                    <a:gd name="connsiteX3" fmla="*/ 12362 w 12400"/>
                    <a:gd name="connsiteY3" fmla="*/ 39281 h 39332"/>
                    <a:gd name="connsiteX4" fmla="*/ 3387 w 12400"/>
                    <a:gd name="connsiteY4" fmla="*/ -35 h 393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00" h="39332">
                      <a:moveTo>
                        <a:pt x="3387" y="-35"/>
                      </a:moveTo>
                      <a:cubicBezTo>
                        <a:pt x="3387" y="-35"/>
                        <a:pt x="4385" y="820"/>
                        <a:pt x="4242" y="1389"/>
                      </a:cubicBezTo>
                      <a:cubicBezTo>
                        <a:pt x="1393" y="15634"/>
                        <a:pt x="396" y="31731"/>
                        <a:pt x="12362" y="38569"/>
                      </a:cubicBezTo>
                      <a:cubicBezTo>
                        <a:pt x="12362" y="38569"/>
                        <a:pt x="12362" y="39424"/>
                        <a:pt x="12362" y="39281"/>
                      </a:cubicBezTo>
                      <a:cubicBezTo>
                        <a:pt x="-3023" y="34438"/>
                        <a:pt x="-1598" y="12643"/>
                        <a:pt x="3387" y="-35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391AF920-F88A-41CE-A9B8-F1CF579942E7}"/>
                    </a:ext>
                  </a:extLst>
                </p:cNvPr>
                <p:cNvSpPr/>
                <p:nvPr/>
              </p:nvSpPr>
              <p:spPr>
                <a:xfrm>
                  <a:off x="1849775" y="1851006"/>
                  <a:ext cx="32053" cy="45845"/>
                </a:xfrm>
                <a:custGeom>
                  <a:avLst/>
                  <a:gdLst>
                    <a:gd name="connsiteX0" fmla="*/ 17418 w 32053"/>
                    <a:gd name="connsiteY0" fmla="*/ 20 h 45845"/>
                    <a:gd name="connsiteX1" fmla="*/ 13144 w 32053"/>
                    <a:gd name="connsiteY1" fmla="*/ 45746 h 45845"/>
                    <a:gd name="connsiteX2" fmla="*/ 17418 w 32053"/>
                    <a:gd name="connsiteY2" fmla="*/ 20 h 45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2053" h="45845">
                      <a:moveTo>
                        <a:pt x="17418" y="20"/>
                      </a:moveTo>
                      <a:cubicBezTo>
                        <a:pt x="40352" y="2157"/>
                        <a:pt x="34227" y="47741"/>
                        <a:pt x="13144" y="45746"/>
                      </a:cubicBezTo>
                      <a:cubicBezTo>
                        <a:pt x="-7938" y="43752"/>
                        <a:pt x="-1670" y="-1832"/>
                        <a:pt x="17418" y="2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38237D31-48BE-4487-A87F-56490716C438}"/>
                    </a:ext>
                  </a:extLst>
                </p:cNvPr>
                <p:cNvSpPr/>
                <p:nvPr/>
              </p:nvSpPr>
              <p:spPr>
                <a:xfrm>
                  <a:off x="1752986" y="1849494"/>
                  <a:ext cx="19925" cy="35185"/>
                </a:xfrm>
                <a:custGeom>
                  <a:avLst/>
                  <a:gdLst>
                    <a:gd name="connsiteX0" fmla="*/ 19762 w 19925"/>
                    <a:gd name="connsiteY0" fmla="*/ -35 h 35185"/>
                    <a:gd name="connsiteX1" fmla="*/ 18480 w 19925"/>
                    <a:gd name="connsiteY1" fmla="*/ 1105 h 35185"/>
                    <a:gd name="connsiteX2" fmla="*/ -38 w 19925"/>
                    <a:gd name="connsiteY2" fmla="*/ 34295 h 35185"/>
                    <a:gd name="connsiteX3" fmla="*/ -38 w 19925"/>
                    <a:gd name="connsiteY3" fmla="*/ 35150 h 35185"/>
                    <a:gd name="connsiteX4" fmla="*/ 19762 w 19925"/>
                    <a:gd name="connsiteY4" fmla="*/ -35 h 35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925" h="35185">
                      <a:moveTo>
                        <a:pt x="19762" y="-35"/>
                      </a:moveTo>
                      <a:cubicBezTo>
                        <a:pt x="19762" y="-35"/>
                        <a:pt x="18623" y="-35"/>
                        <a:pt x="18480" y="1105"/>
                      </a:cubicBezTo>
                      <a:cubicBezTo>
                        <a:pt x="17198" y="15350"/>
                        <a:pt x="13352" y="31162"/>
                        <a:pt x="-38" y="34295"/>
                      </a:cubicBezTo>
                      <a:cubicBezTo>
                        <a:pt x="-38" y="34295"/>
                        <a:pt x="-38" y="35150"/>
                        <a:pt x="-38" y="35150"/>
                      </a:cubicBezTo>
                      <a:cubicBezTo>
                        <a:pt x="15916" y="34865"/>
                        <a:pt x="20759" y="13498"/>
                        <a:pt x="19762" y="-35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7C3D0FEB-C6A7-4B7F-974B-B718E4355D9D}"/>
                    </a:ext>
                  </a:extLst>
                </p:cNvPr>
                <p:cNvSpPr/>
                <p:nvPr/>
              </p:nvSpPr>
              <p:spPr>
                <a:xfrm>
                  <a:off x="1740664" y="1832790"/>
                  <a:ext cx="32384" cy="45619"/>
                </a:xfrm>
                <a:custGeom>
                  <a:avLst/>
                  <a:gdLst>
                    <a:gd name="connsiteX0" fmla="*/ 21401 w 32384"/>
                    <a:gd name="connsiteY0" fmla="*/ 287 h 45619"/>
                    <a:gd name="connsiteX1" fmla="*/ 12284 w 32384"/>
                    <a:gd name="connsiteY1" fmla="*/ 45301 h 45619"/>
                    <a:gd name="connsiteX2" fmla="*/ 21401 w 32384"/>
                    <a:gd name="connsiteY2" fmla="*/ 287 h 45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2384" h="45619">
                      <a:moveTo>
                        <a:pt x="21401" y="287"/>
                      </a:moveTo>
                      <a:cubicBezTo>
                        <a:pt x="-1106" y="-4272"/>
                        <a:pt x="-8656" y="41028"/>
                        <a:pt x="12284" y="45301"/>
                      </a:cubicBezTo>
                      <a:cubicBezTo>
                        <a:pt x="33224" y="49575"/>
                        <a:pt x="40204" y="4133"/>
                        <a:pt x="21401" y="287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0621BEDF-A42B-4669-A51E-24F1AC633539}"/>
                    </a:ext>
                  </a:extLst>
                </p:cNvPr>
                <p:cNvSpPr/>
                <p:nvPr/>
              </p:nvSpPr>
              <p:spPr>
                <a:xfrm>
                  <a:off x="1821505" y="1981120"/>
                  <a:ext cx="29487" cy="11992"/>
                </a:xfrm>
                <a:custGeom>
                  <a:avLst/>
                  <a:gdLst>
                    <a:gd name="connsiteX0" fmla="*/ 27597 w 29487"/>
                    <a:gd name="connsiteY0" fmla="*/ 248 h 11992"/>
                    <a:gd name="connsiteX1" fmla="*/ 14919 w 29487"/>
                    <a:gd name="connsiteY1" fmla="*/ 7513 h 11992"/>
                    <a:gd name="connsiteX2" fmla="*/ -38 w 29487"/>
                    <a:gd name="connsiteY2" fmla="*/ 2670 h 11992"/>
                    <a:gd name="connsiteX3" fmla="*/ -38 w 29487"/>
                    <a:gd name="connsiteY3" fmla="*/ 2670 h 11992"/>
                    <a:gd name="connsiteX4" fmla="*/ 17198 w 29487"/>
                    <a:gd name="connsiteY4" fmla="*/ 11929 h 11992"/>
                    <a:gd name="connsiteX5" fmla="*/ 29449 w 29487"/>
                    <a:gd name="connsiteY5" fmla="*/ 391 h 11992"/>
                    <a:gd name="connsiteX6" fmla="*/ 27597 w 29487"/>
                    <a:gd name="connsiteY6" fmla="*/ 248 h 11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487" h="11992">
                      <a:moveTo>
                        <a:pt x="27597" y="248"/>
                      </a:moveTo>
                      <a:cubicBezTo>
                        <a:pt x="23893" y="3240"/>
                        <a:pt x="20047" y="7513"/>
                        <a:pt x="14919" y="7513"/>
                      </a:cubicBezTo>
                      <a:cubicBezTo>
                        <a:pt x="9649" y="6966"/>
                        <a:pt x="4552" y="5316"/>
                        <a:pt x="-38" y="2670"/>
                      </a:cubicBezTo>
                      <a:lnTo>
                        <a:pt x="-38" y="2670"/>
                      </a:lnTo>
                      <a:cubicBezTo>
                        <a:pt x="3522" y="8738"/>
                        <a:pt x="10173" y="12311"/>
                        <a:pt x="17198" y="11929"/>
                      </a:cubicBezTo>
                      <a:cubicBezTo>
                        <a:pt x="23360" y="11164"/>
                        <a:pt x="28316" y="6496"/>
                        <a:pt x="29449" y="391"/>
                      </a:cubicBezTo>
                      <a:cubicBezTo>
                        <a:pt x="29449" y="391"/>
                        <a:pt x="28167" y="-464"/>
                        <a:pt x="27597" y="248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D277CE5A-203C-4775-8332-5352B768163E}"/>
                    </a:ext>
                  </a:extLst>
                </p:cNvPr>
                <p:cNvSpPr/>
                <p:nvPr/>
              </p:nvSpPr>
              <p:spPr>
                <a:xfrm>
                  <a:off x="1759141" y="1779498"/>
                  <a:ext cx="75935" cy="184672"/>
                </a:xfrm>
                <a:custGeom>
                  <a:avLst/>
                  <a:gdLst>
                    <a:gd name="connsiteX0" fmla="*/ 24006 w 75935"/>
                    <a:gd name="connsiteY0" fmla="*/ 136913 h 184672"/>
                    <a:gd name="connsiteX1" fmla="*/ 16599 w 75935"/>
                    <a:gd name="connsiteY1" fmla="*/ 167397 h 184672"/>
                    <a:gd name="connsiteX2" fmla="*/ 72582 w 75935"/>
                    <a:gd name="connsiteY2" fmla="*/ 184064 h 184672"/>
                    <a:gd name="connsiteX3" fmla="*/ 72582 w 75935"/>
                    <a:gd name="connsiteY3" fmla="*/ 178793 h 184672"/>
                    <a:gd name="connsiteX4" fmla="*/ 26143 w 75935"/>
                    <a:gd name="connsiteY4" fmla="*/ 159990 h 184672"/>
                    <a:gd name="connsiteX5" fmla="*/ 34405 w 75935"/>
                    <a:gd name="connsiteY5" fmla="*/ 128081 h 184672"/>
                    <a:gd name="connsiteX6" fmla="*/ 11470 w 75935"/>
                    <a:gd name="connsiteY6" fmla="*/ 129933 h 184672"/>
                    <a:gd name="connsiteX7" fmla="*/ 51072 w 75935"/>
                    <a:gd name="connsiteY7" fmla="*/ 1727 h 184672"/>
                    <a:gd name="connsiteX8" fmla="*/ 48508 w 75935"/>
                    <a:gd name="connsiteY8" fmla="*/ 588 h 184672"/>
                    <a:gd name="connsiteX9" fmla="*/ 74 w 75935"/>
                    <a:gd name="connsiteY9" fmla="*/ 136201 h 184672"/>
                    <a:gd name="connsiteX10" fmla="*/ 24006 w 75935"/>
                    <a:gd name="connsiteY10" fmla="*/ 136913 h 184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935" h="184672">
                      <a:moveTo>
                        <a:pt x="24006" y="136913"/>
                      </a:moveTo>
                      <a:cubicBezTo>
                        <a:pt x="24006" y="136913"/>
                        <a:pt x="18023" y="157426"/>
                        <a:pt x="16599" y="167397"/>
                      </a:cubicBezTo>
                      <a:cubicBezTo>
                        <a:pt x="35965" y="170229"/>
                        <a:pt x="54821" y="175842"/>
                        <a:pt x="72582" y="184064"/>
                      </a:cubicBezTo>
                      <a:cubicBezTo>
                        <a:pt x="76713" y="186058"/>
                        <a:pt x="77283" y="182497"/>
                        <a:pt x="72582" y="178793"/>
                      </a:cubicBezTo>
                      <a:cubicBezTo>
                        <a:pt x="59328" y="168027"/>
                        <a:pt x="43153" y="161478"/>
                        <a:pt x="26143" y="159990"/>
                      </a:cubicBezTo>
                      <a:cubicBezTo>
                        <a:pt x="26143" y="157141"/>
                        <a:pt x="35972" y="128508"/>
                        <a:pt x="34405" y="128081"/>
                      </a:cubicBezTo>
                      <a:cubicBezTo>
                        <a:pt x="26711" y="127638"/>
                        <a:pt x="18994" y="128262"/>
                        <a:pt x="11470" y="129933"/>
                      </a:cubicBezTo>
                      <a:cubicBezTo>
                        <a:pt x="22582" y="87198"/>
                        <a:pt x="39961" y="45602"/>
                        <a:pt x="51072" y="1727"/>
                      </a:cubicBezTo>
                      <a:cubicBezTo>
                        <a:pt x="51072" y="160"/>
                        <a:pt x="49220" y="-694"/>
                        <a:pt x="48508" y="588"/>
                      </a:cubicBezTo>
                      <a:cubicBezTo>
                        <a:pt x="27953" y="44093"/>
                        <a:pt x="11731" y="89517"/>
                        <a:pt x="74" y="136201"/>
                      </a:cubicBezTo>
                      <a:cubicBezTo>
                        <a:pt x="-1777" y="142468"/>
                        <a:pt x="19733" y="138052"/>
                        <a:pt x="24006" y="136913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D899A436-228C-40DE-BBB6-8393DF5DEC71}"/>
                    </a:ext>
                  </a:extLst>
                </p:cNvPr>
                <p:cNvSpPr/>
                <p:nvPr/>
              </p:nvSpPr>
              <p:spPr>
                <a:xfrm>
                  <a:off x="1857466" y="1798334"/>
                  <a:ext cx="43134" cy="39080"/>
                </a:xfrm>
                <a:custGeom>
                  <a:avLst/>
                  <a:gdLst>
                    <a:gd name="connsiteX0" fmla="*/ 27106 w 43134"/>
                    <a:gd name="connsiteY0" fmla="*/ 37164 h 39080"/>
                    <a:gd name="connsiteX1" fmla="*/ 12861 w 43134"/>
                    <a:gd name="connsiteY1" fmla="*/ 25768 h 39080"/>
                    <a:gd name="connsiteX2" fmla="*/ 183 w 43134"/>
                    <a:gd name="connsiteY2" fmla="*/ 11523 h 39080"/>
                    <a:gd name="connsiteX3" fmla="*/ 5311 w 43134"/>
                    <a:gd name="connsiteY3" fmla="*/ 1124 h 39080"/>
                    <a:gd name="connsiteX4" fmla="*/ 28673 w 43134"/>
                    <a:gd name="connsiteY4" fmla="*/ 6395 h 39080"/>
                    <a:gd name="connsiteX5" fmla="*/ 42918 w 43134"/>
                    <a:gd name="connsiteY5" fmla="*/ 27050 h 39080"/>
                    <a:gd name="connsiteX6" fmla="*/ 34861 w 43134"/>
                    <a:gd name="connsiteY6" fmla="*/ 38869 h 39080"/>
                    <a:gd name="connsiteX7" fmla="*/ 27106 w 43134"/>
                    <a:gd name="connsiteY7" fmla="*/ 37164 h 39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3134" h="39080">
                      <a:moveTo>
                        <a:pt x="27106" y="37164"/>
                      </a:moveTo>
                      <a:cubicBezTo>
                        <a:pt x="21693" y="33745"/>
                        <a:pt x="17419" y="29614"/>
                        <a:pt x="12861" y="25768"/>
                      </a:cubicBezTo>
                      <a:cubicBezTo>
                        <a:pt x="8302" y="21922"/>
                        <a:pt x="2319" y="18361"/>
                        <a:pt x="183" y="11523"/>
                      </a:cubicBezTo>
                      <a:cubicBezTo>
                        <a:pt x="-759" y="7283"/>
                        <a:pt x="1374" y="2959"/>
                        <a:pt x="5311" y="1124"/>
                      </a:cubicBezTo>
                      <a:cubicBezTo>
                        <a:pt x="13475" y="-1548"/>
                        <a:pt x="22447" y="477"/>
                        <a:pt x="28673" y="6395"/>
                      </a:cubicBezTo>
                      <a:cubicBezTo>
                        <a:pt x="35867" y="11226"/>
                        <a:pt x="40959" y="18609"/>
                        <a:pt x="42918" y="27050"/>
                      </a:cubicBezTo>
                      <a:cubicBezTo>
                        <a:pt x="43956" y="32539"/>
                        <a:pt x="40349" y="37830"/>
                        <a:pt x="34861" y="38869"/>
                      </a:cubicBezTo>
                      <a:cubicBezTo>
                        <a:pt x="32152" y="39381"/>
                        <a:pt x="29350" y="38766"/>
                        <a:pt x="27106" y="37164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2C05DCDC-AE1C-42AD-A0AD-E8D71D83F614}"/>
                    </a:ext>
                  </a:extLst>
                </p:cNvPr>
                <p:cNvSpPr/>
                <p:nvPr/>
              </p:nvSpPr>
              <p:spPr>
                <a:xfrm>
                  <a:off x="1740973" y="1752983"/>
                  <a:ext cx="48871" cy="30025"/>
                </a:xfrm>
                <a:custGeom>
                  <a:avLst/>
                  <a:gdLst>
                    <a:gd name="connsiteX0" fmla="*/ 11119 w 48871"/>
                    <a:gd name="connsiteY0" fmla="*/ 29951 h 30025"/>
                    <a:gd name="connsiteX1" fmla="*/ 29211 w 48871"/>
                    <a:gd name="connsiteY1" fmla="*/ 25677 h 30025"/>
                    <a:gd name="connsiteX2" fmla="*/ 46875 w 48871"/>
                    <a:gd name="connsiteY2" fmla="*/ 17842 h 30025"/>
                    <a:gd name="connsiteX3" fmla="*/ 46875 w 48871"/>
                    <a:gd name="connsiteY3" fmla="*/ 6161 h 30025"/>
                    <a:gd name="connsiteX4" fmla="*/ 23370 w 48871"/>
                    <a:gd name="connsiteY4" fmla="*/ 1176 h 30025"/>
                    <a:gd name="connsiteX5" fmla="*/ 1718 w 48871"/>
                    <a:gd name="connsiteY5" fmla="*/ 13996 h 30025"/>
                    <a:gd name="connsiteX6" fmla="*/ 4482 w 48871"/>
                    <a:gd name="connsiteY6" fmla="*/ 28235 h 30025"/>
                    <a:gd name="connsiteX7" fmla="*/ 11119 w 48871"/>
                    <a:gd name="connsiteY7" fmla="*/ 29951 h 30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871" h="30025">
                      <a:moveTo>
                        <a:pt x="11119" y="29951"/>
                      </a:moveTo>
                      <a:cubicBezTo>
                        <a:pt x="17387" y="28954"/>
                        <a:pt x="23085" y="27244"/>
                        <a:pt x="29211" y="25677"/>
                      </a:cubicBezTo>
                      <a:cubicBezTo>
                        <a:pt x="35809" y="25113"/>
                        <a:pt x="42028" y="22355"/>
                        <a:pt x="46875" y="17842"/>
                      </a:cubicBezTo>
                      <a:cubicBezTo>
                        <a:pt x="49486" y="14387"/>
                        <a:pt x="49486" y="9617"/>
                        <a:pt x="46875" y="6161"/>
                      </a:cubicBezTo>
                      <a:cubicBezTo>
                        <a:pt x="40516" y="374"/>
                        <a:pt x="31530" y="-1532"/>
                        <a:pt x="23370" y="1176"/>
                      </a:cubicBezTo>
                      <a:cubicBezTo>
                        <a:pt x="14810" y="2608"/>
                        <a:pt x="7090" y="7179"/>
                        <a:pt x="1718" y="13996"/>
                      </a:cubicBezTo>
                      <a:cubicBezTo>
                        <a:pt x="-1451" y="18692"/>
                        <a:pt x="-214" y="25067"/>
                        <a:pt x="4482" y="28235"/>
                      </a:cubicBezTo>
                      <a:cubicBezTo>
                        <a:pt x="6432" y="29552"/>
                        <a:pt x="8776" y="30157"/>
                        <a:pt x="11119" y="2995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598E25B9-4076-4614-99CA-D0A9A389C084}"/>
                    </a:ext>
                  </a:extLst>
                </p:cNvPr>
                <p:cNvSpPr/>
                <p:nvPr/>
              </p:nvSpPr>
              <p:spPr>
                <a:xfrm>
                  <a:off x="1718552" y="1577808"/>
                  <a:ext cx="400925" cy="345069"/>
                </a:xfrm>
                <a:custGeom>
                  <a:avLst/>
                  <a:gdLst>
                    <a:gd name="connsiteX0" fmla="*/ 303342 w 400925"/>
                    <a:gd name="connsiteY0" fmla="*/ 344871 h 345069"/>
                    <a:gd name="connsiteX1" fmla="*/ 284254 w 400925"/>
                    <a:gd name="connsiteY1" fmla="*/ 155981 h 345069"/>
                    <a:gd name="connsiteX2" fmla="*/ 204054 w 400925"/>
                    <a:gd name="connsiteY2" fmla="*/ 170226 h 345069"/>
                    <a:gd name="connsiteX3" fmla="*/ 122430 w 400925"/>
                    <a:gd name="connsiteY3" fmla="*/ 157975 h 345069"/>
                    <a:gd name="connsiteX4" fmla="*/ 192373 w 400925"/>
                    <a:gd name="connsiteY4" fmla="*/ 134471 h 345069"/>
                    <a:gd name="connsiteX5" fmla="*/ 65 w 400925"/>
                    <a:gd name="connsiteY5" fmla="*/ 115667 h 345069"/>
                    <a:gd name="connsiteX6" fmla="*/ 186818 w 400925"/>
                    <a:gd name="connsiteY6" fmla="*/ 282 h 345069"/>
                    <a:gd name="connsiteX7" fmla="*/ 353912 w 400925"/>
                    <a:gd name="connsiteY7" fmla="*/ 124499 h 345069"/>
                    <a:gd name="connsiteX8" fmla="*/ 399782 w 400925"/>
                    <a:gd name="connsiteY8" fmla="*/ 214101 h 345069"/>
                    <a:gd name="connsiteX9" fmla="*/ 303342 w 400925"/>
                    <a:gd name="connsiteY9" fmla="*/ 344871 h 3450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00925" h="345069">
                      <a:moveTo>
                        <a:pt x="303342" y="344871"/>
                      </a:moveTo>
                      <a:cubicBezTo>
                        <a:pt x="261462" y="340740"/>
                        <a:pt x="284254" y="155981"/>
                        <a:pt x="284254" y="155981"/>
                      </a:cubicBezTo>
                      <a:cubicBezTo>
                        <a:pt x="258402" y="164787"/>
                        <a:pt x="231357" y="169590"/>
                        <a:pt x="204054" y="170226"/>
                      </a:cubicBezTo>
                      <a:cubicBezTo>
                        <a:pt x="176469" y="169256"/>
                        <a:pt x="149085" y="165146"/>
                        <a:pt x="122430" y="157975"/>
                      </a:cubicBezTo>
                      <a:cubicBezTo>
                        <a:pt x="116732" y="155839"/>
                        <a:pt x="192373" y="134471"/>
                        <a:pt x="192373" y="134471"/>
                      </a:cubicBezTo>
                      <a:cubicBezTo>
                        <a:pt x="192373" y="134471"/>
                        <a:pt x="6333" y="150710"/>
                        <a:pt x="65" y="115667"/>
                      </a:cubicBezTo>
                      <a:cubicBezTo>
                        <a:pt x="-2214" y="103559"/>
                        <a:pt x="32401" y="-6698"/>
                        <a:pt x="186818" y="282"/>
                      </a:cubicBezTo>
                      <a:cubicBezTo>
                        <a:pt x="300778" y="5411"/>
                        <a:pt x="353912" y="124499"/>
                        <a:pt x="353912" y="124499"/>
                      </a:cubicBezTo>
                      <a:cubicBezTo>
                        <a:pt x="353912" y="124499"/>
                        <a:pt x="409326" y="186181"/>
                        <a:pt x="399782" y="214101"/>
                      </a:cubicBezTo>
                      <a:cubicBezTo>
                        <a:pt x="383542" y="263104"/>
                        <a:pt x="347787" y="349287"/>
                        <a:pt x="303342" y="34487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779819E6-0D9E-41A4-8850-04520DF0B639}"/>
                    </a:ext>
                  </a:extLst>
                </p:cNvPr>
                <p:cNvSpPr/>
                <p:nvPr/>
              </p:nvSpPr>
              <p:spPr>
                <a:xfrm>
                  <a:off x="1979910" y="1877231"/>
                  <a:ext cx="106646" cy="127689"/>
                </a:xfrm>
                <a:custGeom>
                  <a:avLst/>
                  <a:gdLst>
                    <a:gd name="connsiteX0" fmla="*/ 16628 w 106646"/>
                    <a:gd name="connsiteY0" fmla="*/ 46445 h 127689"/>
                    <a:gd name="connsiteX1" fmla="*/ 97255 w 106646"/>
                    <a:gd name="connsiteY1" fmla="*/ 3709 h 127689"/>
                    <a:gd name="connsiteX2" fmla="*/ 46258 w 106646"/>
                    <a:gd name="connsiteY2" fmla="*/ 125647 h 127689"/>
                    <a:gd name="connsiteX3" fmla="*/ 384 w 106646"/>
                    <a:gd name="connsiteY3" fmla="*/ 103436 h 127689"/>
                    <a:gd name="connsiteX4" fmla="*/ -38 w 106646"/>
                    <a:gd name="connsiteY4" fmla="*/ 102143 h 127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646" h="127689">
                      <a:moveTo>
                        <a:pt x="16628" y="46445"/>
                      </a:moveTo>
                      <a:cubicBezTo>
                        <a:pt x="16628" y="46445"/>
                        <a:pt x="68623" y="-15664"/>
                        <a:pt x="97255" y="3709"/>
                      </a:cubicBezTo>
                      <a:cubicBezTo>
                        <a:pt x="125888" y="23083"/>
                        <a:pt x="83010" y="115533"/>
                        <a:pt x="46258" y="125647"/>
                      </a:cubicBezTo>
                      <a:cubicBezTo>
                        <a:pt x="27457" y="132181"/>
                        <a:pt x="6918" y="122237"/>
                        <a:pt x="384" y="103436"/>
                      </a:cubicBezTo>
                      <a:cubicBezTo>
                        <a:pt x="235" y="103008"/>
                        <a:pt x="94" y="102576"/>
                        <a:pt x="-38" y="102143"/>
                      </a:cubicBezTo>
                      <a:close/>
                    </a:path>
                  </a:pathLst>
                </a:custGeom>
                <a:solidFill>
                  <a:srgbClr val="AD6359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DAE0BB07-DD5C-47AC-97E0-4391857451D1}"/>
                    </a:ext>
                  </a:extLst>
                </p:cNvPr>
                <p:cNvSpPr/>
                <p:nvPr/>
              </p:nvSpPr>
              <p:spPr>
                <a:xfrm>
                  <a:off x="1999075" y="1906901"/>
                  <a:ext cx="65023" cy="76960"/>
                </a:xfrm>
                <a:custGeom>
                  <a:avLst/>
                  <a:gdLst>
                    <a:gd name="connsiteX0" fmla="*/ 64985 w 65023"/>
                    <a:gd name="connsiteY0" fmla="*/ -35 h 76960"/>
                    <a:gd name="connsiteX1" fmla="*/ 64985 w 65023"/>
                    <a:gd name="connsiteY1" fmla="*/ 962 h 76960"/>
                    <a:gd name="connsiteX2" fmla="*/ 13275 w 65023"/>
                    <a:gd name="connsiteY2" fmla="*/ 53384 h 76960"/>
                    <a:gd name="connsiteX3" fmla="*/ 41083 w 65023"/>
                    <a:gd name="connsiteY3" fmla="*/ 48675 h 76960"/>
                    <a:gd name="connsiteX4" fmla="*/ 43332 w 65023"/>
                    <a:gd name="connsiteY4" fmla="*/ 50535 h 76960"/>
                    <a:gd name="connsiteX5" fmla="*/ 43033 w 65023"/>
                    <a:gd name="connsiteY5" fmla="*/ 51706 h 76960"/>
                    <a:gd name="connsiteX6" fmla="*/ 42478 w 65023"/>
                    <a:gd name="connsiteY6" fmla="*/ 51817 h 76960"/>
                    <a:gd name="connsiteX7" fmla="*/ 17549 w 65023"/>
                    <a:gd name="connsiteY7" fmla="*/ 57372 h 76960"/>
                    <a:gd name="connsiteX8" fmla="*/ 4301 w 65023"/>
                    <a:gd name="connsiteY8" fmla="*/ 76033 h 76960"/>
                    <a:gd name="connsiteX9" fmla="*/ 170 w 65023"/>
                    <a:gd name="connsiteY9" fmla="*/ 74182 h 76960"/>
                    <a:gd name="connsiteX10" fmla="*/ 170 w 65023"/>
                    <a:gd name="connsiteY10" fmla="*/ 74182 h 76960"/>
                    <a:gd name="connsiteX11" fmla="*/ 64985 w 65023"/>
                    <a:gd name="connsiteY11" fmla="*/ -35 h 76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5023" h="76960">
                      <a:moveTo>
                        <a:pt x="64985" y="-35"/>
                      </a:moveTo>
                      <a:lnTo>
                        <a:pt x="64985" y="962"/>
                      </a:lnTo>
                      <a:cubicBezTo>
                        <a:pt x="41104" y="10328"/>
                        <a:pt x="22313" y="29377"/>
                        <a:pt x="13275" y="53384"/>
                      </a:cubicBezTo>
                      <a:cubicBezTo>
                        <a:pt x="19654" y="44405"/>
                        <a:pt x="32104" y="42296"/>
                        <a:pt x="41083" y="48675"/>
                      </a:cubicBezTo>
                      <a:cubicBezTo>
                        <a:pt x="41877" y="49239"/>
                        <a:pt x="42629" y="49861"/>
                        <a:pt x="43332" y="50535"/>
                      </a:cubicBezTo>
                      <a:cubicBezTo>
                        <a:pt x="43573" y="50941"/>
                        <a:pt x="43439" y="51465"/>
                        <a:pt x="43033" y="51706"/>
                      </a:cubicBezTo>
                      <a:cubicBezTo>
                        <a:pt x="42866" y="51805"/>
                        <a:pt x="42670" y="51844"/>
                        <a:pt x="42478" y="51817"/>
                      </a:cubicBezTo>
                      <a:cubicBezTo>
                        <a:pt x="33824" y="48275"/>
                        <a:pt x="23880" y="50491"/>
                        <a:pt x="17549" y="57372"/>
                      </a:cubicBezTo>
                      <a:cubicBezTo>
                        <a:pt x="12483" y="63105"/>
                        <a:pt x="8042" y="69361"/>
                        <a:pt x="4301" y="76033"/>
                      </a:cubicBezTo>
                      <a:cubicBezTo>
                        <a:pt x="2876" y="78170"/>
                        <a:pt x="-970" y="76034"/>
                        <a:pt x="170" y="74182"/>
                      </a:cubicBezTo>
                      <a:lnTo>
                        <a:pt x="170" y="74182"/>
                      </a:lnTo>
                      <a:cubicBezTo>
                        <a:pt x="2591" y="41988"/>
                        <a:pt x="30939" y="107"/>
                        <a:pt x="64985" y="-35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31EC0915-FAF0-4AFA-AA3C-ADCEDF23095E}"/>
                    </a:ext>
                  </a:extLst>
                </p:cNvPr>
                <p:cNvSpPr/>
                <p:nvPr/>
              </p:nvSpPr>
              <p:spPr>
                <a:xfrm>
                  <a:off x="2308615" y="2048471"/>
                  <a:ext cx="432233" cy="738779"/>
                </a:xfrm>
                <a:custGeom>
                  <a:avLst/>
                  <a:gdLst>
                    <a:gd name="connsiteX0" fmla="*/ 381800 w 432233"/>
                    <a:gd name="connsiteY0" fmla="*/ 723641 h 738779"/>
                    <a:gd name="connsiteX1" fmla="*/ 319692 w 432233"/>
                    <a:gd name="connsiteY1" fmla="*/ 13951 h 738779"/>
                    <a:gd name="connsiteX2" fmla="*/ 460 w 432233"/>
                    <a:gd name="connsiteY2" fmla="*/ 111815 h 738779"/>
                    <a:gd name="connsiteX3" fmla="*/ 381800 w 432233"/>
                    <a:gd name="connsiteY3" fmla="*/ 723641 h 738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2233" h="738779">
                      <a:moveTo>
                        <a:pt x="381800" y="723641"/>
                      </a:moveTo>
                      <a:cubicBezTo>
                        <a:pt x="497470" y="634324"/>
                        <a:pt x="386928" y="180904"/>
                        <a:pt x="319692" y="13951"/>
                      </a:cubicBezTo>
                      <a:cubicBezTo>
                        <a:pt x="299891" y="-35194"/>
                        <a:pt x="-14213" y="56687"/>
                        <a:pt x="460" y="111815"/>
                      </a:cubicBezTo>
                      <a:cubicBezTo>
                        <a:pt x="84363" y="423640"/>
                        <a:pt x="255162" y="821504"/>
                        <a:pt x="381800" y="723641"/>
                      </a:cubicBezTo>
                      <a:close/>
                    </a:path>
                  </a:pathLst>
                </a:custGeom>
                <a:solidFill>
                  <a:srgbClr val="AD6359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8C871352-BE3A-4013-975A-24B64C5AC890}"/>
                    </a:ext>
                  </a:extLst>
                </p:cNvPr>
                <p:cNvSpPr/>
                <p:nvPr/>
              </p:nvSpPr>
              <p:spPr>
                <a:xfrm>
                  <a:off x="2361108" y="2331404"/>
                  <a:ext cx="150997" cy="337038"/>
                </a:xfrm>
                <a:custGeom>
                  <a:avLst/>
                  <a:gdLst>
                    <a:gd name="connsiteX0" fmla="*/ -38 w 150997"/>
                    <a:gd name="connsiteY0" fmla="*/ -35 h 337038"/>
                    <a:gd name="connsiteX1" fmla="*/ 34577 w 150997"/>
                    <a:gd name="connsiteY1" fmla="*/ 85435 h 337038"/>
                    <a:gd name="connsiteX2" fmla="*/ 70760 w 150997"/>
                    <a:gd name="connsiteY2" fmla="*/ 170906 h 337038"/>
                    <a:gd name="connsiteX3" fmla="*/ 109079 w 150997"/>
                    <a:gd name="connsiteY3" fmla="*/ 254667 h 337038"/>
                    <a:gd name="connsiteX4" fmla="*/ 150959 w 150997"/>
                    <a:gd name="connsiteY4" fmla="*/ 337003 h 337038"/>
                    <a:gd name="connsiteX5" fmla="*/ 101814 w 150997"/>
                    <a:gd name="connsiteY5" fmla="*/ 258513 h 337038"/>
                    <a:gd name="connsiteX6" fmla="*/ 60931 w 150997"/>
                    <a:gd name="connsiteY6" fmla="*/ 175179 h 337038"/>
                    <a:gd name="connsiteX7" fmla="*/ 26885 w 150997"/>
                    <a:gd name="connsiteY7" fmla="*/ 88997 h 337038"/>
                    <a:gd name="connsiteX8" fmla="*/ -38 w 150997"/>
                    <a:gd name="connsiteY8" fmla="*/ -35 h 337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997" h="337038">
                      <a:moveTo>
                        <a:pt x="-38" y="-35"/>
                      </a:moveTo>
                      <a:lnTo>
                        <a:pt x="34577" y="85435"/>
                      </a:lnTo>
                      <a:cubicBezTo>
                        <a:pt x="46401" y="113925"/>
                        <a:pt x="57939" y="142416"/>
                        <a:pt x="70760" y="170906"/>
                      </a:cubicBezTo>
                      <a:cubicBezTo>
                        <a:pt x="83580" y="199396"/>
                        <a:pt x="95973" y="226889"/>
                        <a:pt x="109079" y="254667"/>
                      </a:cubicBezTo>
                      <a:cubicBezTo>
                        <a:pt x="122184" y="282445"/>
                        <a:pt x="136714" y="309653"/>
                        <a:pt x="150959" y="337003"/>
                      </a:cubicBezTo>
                      <a:cubicBezTo>
                        <a:pt x="132937" y="311904"/>
                        <a:pt x="116522" y="285688"/>
                        <a:pt x="101814" y="258513"/>
                      </a:cubicBezTo>
                      <a:cubicBezTo>
                        <a:pt x="87569" y="231305"/>
                        <a:pt x="73324" y="203384"/>
                        <a:pt x="60931" y="175179"/>
                      </a:cubicBezTo>
                      <a:cubicBezTo>
                        <a:pt x="48537" y="146974"/>
                        <a:pt x="37141" y="118199"/>
                        <a:pt x="26885" y="88997"/>
                      </a:cubicBezTo>
                      <a:cubicBezTo>
                        <a:pt x="16628" y="59794"/>
                        <a:pt x="7796" y="30022"/>
                        <a:pt x="-38" y="-35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8" name="Graphic 4">
                <a:extLst>
                  <a:ext uri="{FF2B5EF4-FFF2-40B4-BE49-F238E27FC236}">
                    <a16:creationId xmlns:a16="http://schemas.microsoft.com/office/drawing/2014/main" id="{A81CFB2D-D3C5-4655-B99A-32AE01FF6137}"/>
                  </a:ext>
                </a:extLst>
              </p:cNvPr>
              <p:cNvGrpSpPr/>
              <p:nvPr/>
            </p:nvGrpSpPr>
            <p:grpSpPr>
              <a:xfrm>
                <a:off x="2065968" y="629226"/>
                <a:ext cx="893072" cy="1003742"/>
                <a:chOff x="2065968" y="629226"/>
                <a:chExt cx="893072" cy="1003742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5173E1E8-F792-4CEE-AC7A-F696BF5BE867}"/>
                    </a:ext>
                  </a:extLst>
                </p:cNvPr>
                <p:cNvSpPr/>
                <p:nvPr/>
              </p:nvSpPr>
              <p:spPr>
                <a:xfrm>
                  <a:off x="2178067" y="1355726"/>
                  <a:ext cx="162688" cy="162688"/>
                </a:xfrm>
                <a:custGeom>
                  <a:avLst/>
                  <a:gdLst>
                    <a:gd name="connsiteX0" fmla="*/ 162347 w 162688"/>
                    <a:gd name="connsiteY0" fmla="*/ 74358 h 162688"/>
                    <a:gd name="connsiteX1" fmla="*/ 88257 w 162688"/>
                    <a:gd name="connsiteY1" fmla="*/ 162351 h 162688"/>
                    <a:gd name="connsiteX2" fmla="*/ 264 w 162688"/>
                    <a:gd name="connsiteY2" fmla="*/ 88261 h 162688"/>
                    <a:gd name="connsiteX3" fmla="*/ 74170 w 162688"/>
                    <a:gd name="connsiteY3" fmla="*/ 283 h 162688"/>
                    <a:gd name="connsiteX4" fmla="*/ 162331 w 162688"/>
                    <a:gd name="connsiteY4" fmla="*/ 74174 h 162688"/>
                    <a:gd name="connsiteX5" fmla="*/ 162347 w 162688"/>
                    <a:gd name="connsiteY5" fmla="*/ 74358 h 16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2688" h="162688">
                      <a:moveTo>
                        <a:pt x="162347" y="74358"/>
                      </a:moveTo>
                      <a:cubicBezTo>
                        <a:pt x="166187" y="119116"/>
                        <a:pt x="133015" y="158512"/>
                        <a:pt x="88257" y="162351"/>
                      </a:cubicBezTo>
                      <a:cubicBezTo>
                        <a:pt x="43499" y="166190"/>
                        <a:pt x="4103" y="133019"/>
                        <a:pt x="264" y="88261"/>
                      </a:cubicBezTo>
                      <a:cubicBezTo>
                        <a:pt x="-3569" y="43574"/>
                        <a:pt x="29493" y="4218"/>
                        <a:pt x="74170" y="283"/>
                      </a:cubicBezTo>
                      <a:cubicBezTo>
                        <a:pt x="118920" y="-3657"/>
                        <a:pt x="158391" y="29425"/>
                        <a:pt x="162331" y="74174"/>
                      </a:cubicBezTo>
                      <a:cubicBezTo>
                        <a:pt x="162337" y="74235"/>
                        <a:pt x="162342" y="74296"/>
                        <a:pt x="162347" y="7435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D4B212A6-CFD0-4D06-938D-B5834EF6E1FB}"/>
                    </a:ext>
                  </a:extLst>
                </p:cNvPr>
                <p:cNvSpPr/>
                <p:nvPr/>
              </p:nvSpPr>
              <p:spPr>
                <a:xfrm>
                  <a:off x="2164359" y="1352433"/>
                  <a:ext cx="176388" cy="170969"/>
                </a:xfrm>
                <a:custGeom>
                  <a:avLst/>
                  <a:gdLst>
                    <a:gd name="connsiteX0" fmla="*/ 176055 w 176388"/>
                    <a:gd name="connsiteY0" fmla="*/ 77651 h 170969"/>
                    <a:gd name="connsiteX1" fmla="*/ 102265 w 176388"/>
                    <a:gd name="connsiteY1" fmla="*/ 169247 h 170969"/>
                    <a:gd name="connsiteX2" fmla="*/ 1649 w 176388"/>
                    <a:gd name="connsiteY2" fmla="*/ 102264 h 170969"/>
                    <a:gd name="connsiteX3" fmla="*/ 68632 w 176388"/>
                    <a:gd name="connsiteY3" fmla="*/ 1648 h 170969"/>
                    <a:gd name="connsiteX4" fmla="*/ 88020 w 176388"/>
                    <a:gd name="connsiteY4" fmla="*/ 16 h 170969"/>
                    <a:gd name="connsiteX5" fmla="*/ 176055 w 176388"/>
                    <a:gd name="connsiteY5" fmla="*/ 77651 h 170969"/>
                    <a:gd name="connsiteX6" fmla="*/ 176055 w 176388"/>
                    <a:gd name="connsiteY6" fmla="*/ 77651 h 170969"/>
                    <a:gd name="connsiteX7" fmla="*/ 91697 w 176388"/>
                    <a:gd name="connsiteY7" fmla="*/ 6750 h 170969"/>
                    <a:gd name="connsiteX8" fmla="*/ 88163 w 176388"/>
                    <a:gd name="connsiteY8" fmla="*/ 7138 h 170969"/>
                    <a:gd name="connsiteX9" fmla="*/ 20719 w 176388"/>
                    <a:gd name="connsiteY9" fmla="*/ 94285 h 170969"/>
                    <a:gd name="connsiteX10" fmla="*/ 101695 w 176388"/>
                    <a:gd name="connsiteY10" fmla="*/ 162267 h 170969"/>
                    <a:gd name="connsiteX11" fmla="*/ 176280 w 176388"/>
                    <a:gd name="connsiteY11" fmla="*/ 81148 h 170969"/>
                    <a:gd name="connsiteX12" fmla="*/ 176055 w 176388"/>
                    <a:gd name="connsiteY12" fmla="*/ 77651 h 170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76388" h="170969">
                      <a:moveTo>
                        <a:pt x="176055" y="77651"/>
                      </a:moveTo>
                      <a:cubicBezTo>
                        <a:pt x="179717" y="122944"/>
                        <a:pt x="147300" y="163185"/>
                        <a:pt x="102265" y="169247"/>
                      </a:cubicBezTo>
                      <a:cubicBezTo>
                        <a:pt x="55984" y="178535"/>
                        <a:pt x="10937" y="148545"/>
                        <a:pt x="1649" y="102264"/>
                      </a:cubicBezTo>
                      <a:cubicBezTo>
                        <a:pt x="-7639" y="55983"/>
                        <a:pt x="22351" y="10935"/>
                        <a:pt x="68632" y="1648"/>
                      </a:cubicBezTo>
                      <a:cubicBezTo>
                        <a:pt x="75012" y="367"/>
                        <a:pt x="81517" y="-180"/>
                        <a:pt x="88020" y="16"/>
                      </a:cubicBezTo>
                      <a:cubicBezTo>
                        <a:pt x="133305" y="-1532"/>
                        <a:pt x="171928" y="32529"/>
                        <a:pt x="176055" y="77651"/>
                      </a:cubicBezTo>
                      <a:close/>
                      <a:moveTo>
                        <a:pt x="176055" y="77651"/>
                      </a:moveTo>
                      <a:cubicBezTo>
                        <a:pt x="172339" y="34778"/>
                        <a:pt x="134570" y="3034"/>
                        <a:pt x="91697" y="6750"/>
                      </a:cubicBezTo>
                      <a:cubicBezTo>
                        <a:pt x="90516" y="6853"/>
                        <a:pt x="89338" y="6982"/>
                        <a:pt x="88163" y="7138"/>
                      </a:cubicBezTo>
                      <a:cubicBezTo>
                        <a:pt x="45474" y="12579"/>
                        <a:pt x="15278" y="51596"/>
                        <a:pt x="20719" y="94285"/>
                      </a:cubicBezTo>
                      <a:cubicBezTo>
                        <a:pt x="25856" y="134593"/>
                        <a:pt x="61106" y="164187"/>
                        <a:pt x="101695" y="162267"/>
                      </a:cubicBezTo>
                      <a:cubicBezTo>
                        <a:pt x="144692" y="160462"/>
                        <a:pt x="178085" y="124144"/>
                        <a:pt x="176280" y="81148"/>
                      </a:cubicBezTo>
                      <a:cubicBezTo>
                        <a:pt x="176231" y="79981"/>
                        <a:pt x="176156" y="78815"/>
                        <a:pt x="176055" y="7765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40E83505-BB49-42ED-A938-5381C889BE69}"/>
                    </a:ext>
                  </a:extLst>
                </p:cNvPr>
                <p:cNvSpPr/>
                <p:nvPr/>
              </p:nvSpPr>
              <p:spPr>
                <a:xfrm>
                  <a:off x="2073089" y="1538629"/>
                  <a:ext cx="90603" cy="90615"/>
                </a:xfrm>
                <a:custGeom>
                  <a:avLst/>
                  <a:gdLst>
                    <a:gd name="connsiteX0" fmla="*/ 90401 w 90603"/>
                    <a:gd name="connsiteY0" fmla="*/ 41455 h 90615"/>
                    <a:gd name="connsiteX1" fmla="*/ 49087 w 90603"/>
                    <a:gd name="connsiteY1" fmla="*/ 90417 h 90615"/>
                    <a:gd name="connsiteX2" fmla="*/ 126 w 90603"/>
                    <a:gd name="connsiteY2" fmla="*/ 49102 h 90615"/>
                    <a:gd name="connsiteX3" fmla="*/ 41398 w 90603"/>
                    <a:gd name="connsiteY3" fmla="*/ 145 h 90615"/>
                    <a:gd name="connsiteX4" fmla="*/ 90373 w 90603"/>
                    <a:gd name="connsiteY4" fmla="*/ 41129 h 90615"/>
                    <a:gd name="connsiteX5" fmla="*/ 90401 w 90603"/>
                    <a:gd name="connsiteY5" fmla="*/ 41455 h 906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0603" h="90615">
                      <a:moveTo>
                        <a:pt x="90401" y="41455"/>
                      </a:moveTo>
                      <a:cubicBezTo>
                        <a:pt x="92513" y="66384"/>
                        <a:pt x="74016" y="88305"/>
                        <a:pt x="49087" y="90417"/>
                      </a:cubicBezTo>
                      <a:cubicBezTo>
                        <a:pt x="24158" y="92528"/>
                        <a:pt x="2238" y="74031"/>
                        <a:pt x="126" y="49102"/>
                      </a:cubicBezTo>
                      <a:cubicBezTo>
                        <a:pt x="-1984" y="24190"/>
                        <a:pt x="16488" y="2278"/>
                        <a:pt x="41398" y="145"/>
                      </a:cubicBezTo>
                      <a:cubicBezTo>
                        <a:pt x="66240" y="-2062"/>
                        <a:pt x="88167" y="16287"/>
                        <a:pt x="90373" y="41129"/>
                      </a:cubicBezTo>
                      <a:cubicBezTo>
                        <a:pt x="90383" y="41238"/>
                        <a:pt x="90392" y="41347"/>
                        <a:pt x="90401" y="4145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324B281C-E139-4B8D-8362-E2FB69C03A61}"/>
                    </a:ext>
                  </a:extLst>
                </p:cNvPr>
                <p:cNvSpPr/>
                <p:nvPr/>
              </p:nvSpPr>
              <p:spPr>
                <a:xfrm>
                  <a:off x="2065968" y="1535247"/>
                  <a:ext cx="97726" cy="97720"/>
                </a:xfrm>
                <a:custGeom>
                  <a:avLst/>
                  <a:gdLst>
                    <a:gd name="connsiteX0" fmla="*/ 97523 w 97726"/>
                    <a:gd name="connsiteY0" fmla="*/ 44837 h 97720"/>
                    <a:gd name="connsiteX1" fmla="*/ 52810 w 97726"/>
                    <a:gd name="connsiteY1" fmla="*/ 97520 h 97720"/>
                    <a:gd name="connsiteX2" fmla="*/ 127 w 97726"/>
                    <a:gd name="connsiteY2" fmla="*/ 52807 h 97720"/>
                    <a:gd name="connsiteX3" fmla="*/ 44840 w 97726"/>
                    <a:gd name="connsiteY3" fmla="*/ 124 h 97720"/>
                    <a:gd name="connsiteX4" fmla="*/ 48235 w 97726"/>
                    <a:gd name="connsiteY4" fmla="*/ -35 h 97720"/>
                    <a:gd name="connsiteX5" fmla="*/ 97523 w 97726"/>
                    <a:gd name="connsiteY5" fmla="*/ 44837 h 97720"/>
                    <a:gd name="connsiteX6" fmla="*/ 97523 w 97726"/>
                    <a:gd name="connsiteY6" fmla="*/ 44837 h 97720"/>
                    <a:gd name="connsiteX7" fmla="*/ 52544 w 97726"/>
                    <a:gd name="connsiteY7" fmla="*/ 6613 h 97720"/>
                    <a:gd name="connsiteX8" fmla="*/ 48804 w 97726"/>
                    <a:gd name="connsiteY8" fmla="*/ 7088 h 97720"/>
                    <a:gd name="connsiteX9" fmla="*/ 14499 w 97726"/>
                    <a:gd name="connsiteY9" fmla="*/ 55369 h 97720"/>
                    <a:gd name="connsiteX10" fmla="*/ 62780 w 97726"/>
                    <a:gd name="connsiteY10" fmla="*/ 89675 h 97720"/>
                    <a:gd name="connsiteX11" fmla="*/ 97522 w 97726"/>
                    <a:gd name="connsiteY11" fmla="*/ 44837 h 9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97726" h="97720">
                      <a:moveTo>
                        <a:pt x="97523" y="44837"/>
                      </a:moveTo>
                      <a:cubicBezTo>
                        <a:pt x="99723" y="71732"/>
                        <a:pt x="79705" y="95319"/>
                        <a:pt x="52810" y="97520"/>
                      </a:cubicBezTo>
                      <a:cubicBezTo>
                        <a:pt x="25915" y="99721"/>
                        <a:pt x="2328" y="79702"/>
                        <a:pt x="127" y="52807"/>
                      </a:cubicBezTo>
                      <a:cubicBezTo>
                        <a:pt x="-2074" y="25912"/>
                        <a:pt x="17945" y="2325"/>
                        <a:pt x="44840" y="124"/>
                      </a:cubicBezTo>
                      <a:cubicBezTo>
                        <a:pt x="45969" y="32"/>
                        <a:pt x="47102" y="-21"/>
                        <a:pt x="48235" y="-35"/>
                      </a:cubicBezTo>
                      <a:cubicBezTo>
                        <a:pt x="73821" y="-138"/>
                        <a:pt x="95231" y="19354"/>
                        <a:pt x="97523" y="44837"/>
                      </a:cubicBezTo>
                      <a:close/>
                      <a:moveTo>
                        <a:pt x="97523" y="44837"/>
                      </a:moveTo>
                      <a:cubicBezTo>
                        <a:pt x="95657" y="21862"/>
                        <a:pt x="75520" y="4748"/>
                        <a:pt x="52544" y="6613"/>
                      </a:cubicBezTo>
                      <a:cubicBezTo>
                        <a:pt x="51291" y="6715"/>
                        <a:pt x="50043" y="6873"/>
                        <a:pt x="48804" y="7088"/>
                      </a:cubicBezTo>
                      <a:cubicBezTo>
                        <a:pt x="25999" y="10947"/>
                        <a:pt x="10640" y="32563"/>
                        <a:pt x="14499" y="55369"/>
                      </a:cubicBezTo>
                      <a:cubicBezTo>
                        <a:pt x="18358" y="78175"/>
                        <a:pt x="39974" y="93534"/>
                        <a:pt x="62780" y="89675"/>
                      </a:cubicBezTo>
                      <a:cubicBezTo>
                        <a:pt x="84260" y="86040"/>
                        <a:pt x="99366" y="66544"/>
                        <a:pt x="97522" y="44837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2BBB31F9-CFDF-4922-900D-9A794D3318C3}"/>
                    </a:ext>
                  </a:extLst>
                </p:cNvPr>
                <p:cNvSpPr/>
                <p:nvPr/>
              </p:nvSpPr>
              <p:spPr>
                <a:xfrm>
                  <a:off x="2073690" y="633441"/>
                  <a:ext cx="884145" cy="744279"/>
                </a:xfrm>
                <a:custGeom>
                  <a:avLst/>
                  <a:gdLst>
                    <a:gd name="connsiteX0" fmla="*/ 874418 w 884145"/>
                    <a:gd name="connsiteY0" fmla="*/ 418294 h 744279"/>
                    <a:gd name="connsiteX1" fmla="*/ 667295 w 884145"/>
                    <a:gd name="connsiteY1" fmla="*/ 682825 h 744279"/>
                    <a:gd name="connsiteX2" fmla="*/ 546212 w 884145"/>
                    <a:gd name="connsiteY2" fmla="*/ 665873 h 744279"/>
                    <a:gd name="connsiteX3" fmla="*/ 266666 w 884145"/>
                    <a:gd name="connsiteY3" fmla="*/ 703279 h 744279"/>
                    <a:gd name="connsiteX4" fmla="*/ 229259 w 884145"/>
                    <a:gd name="connsiteY4" fmla="*/ 665873 h 744279"/>
                    <a:gd name="connsiteX5" fmla="*/ 202479 w 884145"/>
                    <a:gd name="connsiteY5" fmla="*/ 671429 h 744279"/>
                    <a:gd name="connsiteX6" fmla="*/ 22553 w 884145"/>
                    <a:gd name="connsiteY6" fmla="*/ 530657 h 744279"/>
                    <a:gd name="connsiteX7" fmla="*/ 50769 w 884145"/>
                    <a:gd name="connsiteY7" fmla="*/ 418151 h 744279"/>
                    <a:gd name="connsiteX8" fmla="*/ 90749 w 884145"/>
                    <a:gd name="connsiteY8" fmla="*/ 84510 h 744279"/>
                    <a:gd name="connsiteX9" fmla="*/ 370570 w 884145"/>
                    <a:gd name="connsiteY9" fmla="*/ 74418 h 744279"/>
                    <a:gd name="connsiteX10" fmla="*/ 650963 w 884145"/>
                    <a:gd name="connsiteY10" fmla="*/ 43995 h 744279"/>
                    <a:gd name="connsiteX11" fmla="*/ 712452 w 884145"/>
                    <a:gd name="connsiteY11" fmla="*/ 128692 h 744279"/>
                    <a:gd name="connsiteX12" fmla="*/ 738093 w 884145"/>
                    <a:gd name="connsiteY12" fmla="*/ 122994 h 744279"/>
                    <a:gd name="connsiteX13" fmla="*/ 883179 w 884145"/>
                    <a:gd name="connsiteY13" fmla="*/ 237023 h 744279"/>
                    <a:gd name="connsiteX14" fmla="*/ 850772 w 884145"/>
                    <a:gd name="connsiteY14" fmla="*/ 339661 h 744279"/>
                    <a:gd name="connsiteX15" fmla="*/ 874419 w 884145"/>
                    <a:gd name="connsiteY15" fmla="*/ 418294 h 744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84145" h="744279">
                      <a:moveTo>
                        <a:pt x="874418" y="418294"/>
                      </a:moveTo>
                      <a:cubicBezTo>
                        <a:pt x="890166" y="548508"/>
                        <a:pt x="797485" y="666877"/>
                        <a:pt x="667295" y="682825"/>
                      </a:cubicBezTo>
                      <a:cubicBezTo>
                        <a:pt x="626145" y="687948"/>
                        <a:pt x="584373" y="682099"/>
                        <a:pt x="546212" y="665873"/>
                      </a:cubicBezTo>
                      <a:cubicBezTo>
                        <a:pt x="479347" y="753397"/>
                        <a:pt x="354190" y="770145"/>
                        <a:pt x="266666" y="703279"/>
                      </a:cubicBezTo>
                      <a:cubicBezTo>
                        <a:pt x="252591" y="692527"/>
                        <a:pt x="240012" y="679947"/>
                        <a:pt x="229259" y="665873"/>
                      </a:cubicBezTo>
                      <a:cubicBezTo>
                        <a:pt x="220501" y="668461"/>
                        <a:pt x="211544" y="670319"/>
                        <a:pt x="202479" y="671429"/>
                      </a:cubicBezTo>
                      <a:cubicBezTo>
                        <a:pt x="113920" y="682241"/>
                        <a:pt x="33365" y="619215"/>
                        <a:pt x="22553" y="530657"/>
                      </a:cubicBezTo>
                      <a:cubicBezTo>
                        <a:pt x="17706" y="490956"/>
                        <a:pt x="27759" y="450867"/>
                        <a:pt x="50769" y="418151"/>
                      </a:cubicBezTo>
                      <a:cubicBezTo>
                        <a:pt x="-30323" y="314979"/>
                        <a:pt x="-12424" y="165602"/>
                        <a:pt x="90749" y="84510"/>
                      </a:cubicBezTo>
                      <a:cubicBezTo>
                        <a:pt x="171924" y="20708"/>
                        <a:pt x="285010" y="16630"/>
                        <a:pt x="370570" y="74418"/>
                      </a:cubicBezTo>
                      <a:cubicBezTo>
                        <a:pt x="439598" y="-11411"/>
                        <a:pt x="565134" y="-25032"/>
                        <a:pt x="650963" y="43995"/>
                      </a:cubicBezTo>
                      <a:cubicBezTo>
                        <a:pt x="678634" y="66250"/>
                        <a:pt x="699862" y="95489"/>
                        <a:pt x="712452" y="128692"/>
                      </a:cubicBezTo>
                      <a:cubicBezTo>
                        <a:pt x="720774" y="125892"/>
                        <a:pt x="729369" y="123982"/>
                        <a:pt x="738093" y="122994"/>
                      </a:cubicBezTo>
                      <a:cubicBezTo>
                        <a:pt x="809646" y="114417"/>
                        <a:pt x="874603" y="165470"/>
                        <a:pt x="883179" y="237023"/>
                      </a:cubicBezTo>
                      <a:cubicBezTo>
                        <a:pt x="887648" y="274305"/>
                        <a:pt x="875839" y="311705"/>
                        <a:pt x="850772" y="339661"/>
                      </a:cubicBezTo>
                      <a:cubicBezTo>
                        <a:pt x="863226" y="364274"/>
                        <a:pt x="871232" y="390894"/>
                        <a:pt x="874419" y="41829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DAA858D1-711C-469C-A037-09D9CBC16A09}"/>
                    </a:ext>
                  </a:extLst>
                </p:cNvPr>
                <p:cNvSpPr/>
                <p:nvPr/>
              </p:nvSpPr>
              <p:spPr>
                <a:xfrm>
                  <a:off x="2066397" y="629226"/>
                  <a:ext cx="892643" cy="752461"/>
                </a:xfrm>
                <a:custGeom>
                  <a:avLst/>
                  <a:gdLst>
                    <a:gd name="connsiteX0" fmla="*/ 881711 w 892643"/>
                    <a:gd name="connsiteY0" fmla="*/ 422509 h 752461"/>
                    <a:gd name="connsiteX1" fmla="*/ 833421 w 892643"/>
                    <a:gd name="connsiteY1" fmla="*/ 597866 h 752461"/>
                    <a:gd name="connsiteX2" fmla="*/ 789261 w 892643"/>
                    <a:gd name="connsiteY2" fmla="*/ 641314 h 752461"/>
                    <a:gd name="connsiteX3" fmla="*/ 552793 w 892643"/>
                    <a:gd name="connsiteY3" fmla="*/ 672083 h 752461"/>
                    <a:gd name="connsiteX4" fmla="*/ 555072 w 892643"/>
                    <a:gd name="connsiteY4" fmla="*/ 672083 h 752461"/>
                    <a:gd name="connsiteX5" fmla="*/ 394815 w 892643"/>
                    <a:gd name="connsiteY5" fmla="*/ 752425 h 752461"/>
                    <a:gd name="connsiteX6" fmla="*/ 304644 w 892643"/>
                    <a:gd name="connsiteY6" fmla="*/ 731770 h 752461"/>
                    <a:gd name="connsiteX7" fmla="*/ 232706 w 892643"/>
                    <a:gd name="connsiteY7" fmla="*/ 673080 h 752461"/>
                    <a:gd name="connsiteX8" fmla="*/ 237834 w 892643"/>
                    <a:gd name="connsiteY8" fmla="*/ 674789 h 752461"/>
                    <a:gd name="connsiteX9" fmla="*/ 136410 w 892643"/>
                    <a:gd name="connsiteY9" fmla="*/ 673365 h 752461"/>
                    <a:gd name="connsiteX10" fmla="*/ 54215 w 892643"/>
                    <a:gd name="connsiteY10" fmla="*/ 613393 h 752461"/>
                    <a:gd name="connsiteX11" fmla="*/ 30711 w 892643"/>
                    <a:gd name="connsiteY11" fmla="*/ 567382 h 752461"/>
                    <a:gd name="connsiteX12" fmla="*/ 22307 w 892643"/>
                    <a:gd name="connsiteY12" fmla="*/ 516384 h 752461"/>
                    <a:gd name="connsiteX13" fmla="*/ 52506 w 892643"/>
                    <a:gd name="connsiteY13" fmla="*/ 418663 h 752461"/>
                    <a:gd name="connsiteX14" fmla="*/ 52506 w 892643"/>
                    <a:gd name="connsiteY14" fmla="*/ 426640 h 752461"/>
                    <a:gd name="connsiteX15" fmla="*/ 227 w 892643"/>
                    <a:gd name="connsiteY15" fmla="*/ 265386 h 752461"/>
                    <a:gd name="connsiteX16" fmla="*/ 217036 w 892643"/>
                    <a:gd name="connsiteY16" fmla="*/ 32764 h 752461"/>
                    <a:gd name="connsiteX17" fmla="*/ 380285 w 892643"/>
                    <a:gd name="connsiteY17" fmla="*/ 74217 h 752461"/>
                    <a:gd name="connsiteX18" fmla="*/ 374017 w 892643"/>
                    <a:gd name="connsiteY18" fmla="*/ 75072 h 752461"/>
                    <a:gd name="connsiteX19" fmla="*/ 565044 w 892643"/>
                    <a:gd name="connsiteY19" fmla="*/ 2707 h 752461"/>
                    <a:gd name="connsiteX20" fmla="*/ 721739 w 892643"/>
                    <a:gd name="connsiteY20" fmla="*/ 131910 h 752461"/>
                    <a:gd name="connsiteX21" fmla="*/ 719887 w 892643"/>
                    <a:gd name="connsiteY21" fmla="*/ 130913 h 752461"/>
                    <a:gd name="connsiteX22" fmla="*/ 805358 w 892643"/>
                    <a:gd name="connsiteY22" fmla="*/ 132052 h 752461"/>
                    <a:gd name="connsiteX23" fmla="*/ 885060 w 892643"/>
                    <a:gd name="connsiteY23" fmla="*/ 299156 h 752461"/>
                    <a:gd name="connsiteX24" fmla="*/ 858065 w 892643"/>
                    <a:gd name="connsiteY24" fmla="*/ 344019 h 752461"/>
                    <a:gd name="connsiteX25" fmla="*/ 858065 w 892643"/>
                    <a:gd name="connsiteY25" fmla="*/ 344019 h 752461"/>
                    <a:gd name="connsiteX26" fmla="*/ 881711 w 892643"/>
                    <a:gd name="connsiteY26" fmla="*/ 422509 h 752461"/>
                    <a:gd name="connsiteX27" fmla="*/ 881711 w 892643"/>
                    <a:gd name="connsiteY27" fmla="*/ 422509 h 752461"/>
                    <a:gd name="connsiteX28" fmla="*/ 857495 w 892643"/>
                    <a:gd name="connsiteY28" fmla="*/ 344019 h 752461"/>
                    <a:gd name="connsiteX29" fmla="*/ 857495 w 892643"/>
                    <a:gd name="connsiteY29" fmla="*/ 344019 h 752461"/>
                    <a:gd name="connsiteX30" fmla="*/ 869888 w 892643"/>
                    <a:gd name="connsiteY30" fmla="*/ 185756 h 752461"/>
                    <a:gd name="connsiteX31" fmla="*/ 720600 w 892643"/>
                    <a:gd name="connsiteY31" fmla="*/ 134047 h 752461"/>
                    <a:gd name="connsiteX32" fmla="*/ 719175 w 892643"/>
                    <a:gd name="connsiteY32" fmla="*/ 134047 h 752461"/>
                    <a:gd name="connsiteX33" fmla="*/ 719175 w 892643"/>
                    <a:gd name="connsiteY33" fmla="*/ 132622 h 752461"/>
                    <a:gd name="connsiteX34" fmla="*/ 658634 w 892643"/>
                    <a:gd name="connsiteY34" fmla="*/ 50001 h 752461"/>
                    <a:gd name="connsiteX35" fmla="*/ 564901 w 892643"/>
                    <a:gd name="connsiteY35" fmla="*/ 8975 h 752461"/>
                    <a:gd name="connsiteX36" fmla="*/ 463619 w 892643"/>
                    <a:gd name="connsiteY36" fmla="*/ 20371 h 752461"/>
                    <a:gd name="connsiteX37" fmla="*/ 382279 w 892643"/>
                    <a:gd name="connsiteY37" fmla="*/ 81055 h 752461"/>
                    <a:gd name="connsiteX38" fmla="*/ 379573 w 892643"/>
                    <a:gd name="connsiteY38" fmla="*/ 84474 h 752461"/>
                    <a:gd name="connsiteX39" fmla="*/ 375869 w 892643"/>
                    <a:gd name="connsiteY39" fmla="*/ 81910 h 752461"/>
                    <a:gd name="connsiteX40" fmla="*/ 54079 w 892643"/>
                    <a:gd name="connsiteY40" fmla="*/ 146313 h 752461"/>
                    <a:gd name="connsiteX41" fmla="*/ 64044 w 892643"/>
                    <a:gd name="connsiteY41" fmla="*/ 417524 h 752461"/>
                    <a:gd name="connsiteX42" fmla="*/ 67178 w 892643"/>
                    <a:gd name="connsiteY42" fmla="*/ 421512 h 752461"/>
                    <a:gd name="connsiteX43" fmla="*/ 64187 w 892643"/>
                    <a:gd name="connsiteY43" fmla="*/ 425643 h 752461"/>
                    <a:gd name="connsiteX44" fmla="*/ 35697 w 892643"/>
                    <a:gd name="connsiteY44" fmla="*/ 515530 h 752461"/>
                    <a:gd name="connsiteX45" fmla="*/ 43247 w 892643"/>
                    <a:gd name="connsiteY45" fmla="*/ 562681 h 752461"/>
                    <a:gd name="connsiteX46" fmla="*/ 64757 w 892643"/>
                    <a:gd name="connsiteY46" fmla="*/ 605416 h 752461"/>
                    <a:gd name="connsiteX47" fmla="*/ 235697 w 892643"/>
                    <a:gd name="connsiteY47" fmla="*/ 664818 h 752461"/>
                    <a:gd name="connsiteX48" fmla="*/ 238974 w 892643"/>
                    <a:gd name="connsiteY48" fmla="*/ 663963 h 752461"/>
                    <a:gd name="connsiteX49" fmla="*/ 240826 w 892643"/>
                    <a:gd name="connsiteY49" fmla="*/ 666527 h 752461"/>
                    <a:gd name="connsiteX50" fmla="*/ 308917 w 892643"/>
                    <a:gd name="connsiteY50" fmla="*/ 723508 h 752461"/>
                    <a:gd name="connsiteX51" fmla="*/ 552508 w 892643"/>
                    <a:gd name="connsiteY51" fmla="*/ 668807 h 752461"/>
                    <a:gd name="connsiteX52" fmla="*/ 553505 w 892643"/>
                    <a:gd name="connsiteY52" fmla="*/ 667524 h 752461"/>
                    <a:gd name="connsiteX53" fmla="*/ 554930 w 892643"/>
                    <a:gd name="connsiteY53" fmla="*/ 667524 h 752461"/>
                    <a:gd name="connsiteX54" fmla="*/ 675585 w 892643"/>
                    <a:gd name="connsiteY54" fmla="*/ 685188 h 752461"/>
                    <a:gd name="connsiteX55" fmla="*/ 789546 w 892643"/>
                    <a:gd name="connsiteY55" fmla="*/ 639462 h 752461"/>
                    <a:gd name="connsiteX56" fmla="*/ 833706 w 892643"/>
                    <a:gd name="connsiteY56" fmla="*/ 596726 h 752461"/>
                    <a:gd name="connsiteX57" fmla="*/ 865187 w 892643"/>
                    <a:gd name="connsiteY57" fmla="*/ 543450 h 752461"/>
                    <a:gd name="connsiteX58" fmla="*/ 881712 w 892643"/>
                    <a:gd name="connsiteY58" fmla="*/ 422509 h 752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</a:cxnLst>
                  <a:rect l="l" t="t" r="r" b="b"/>
                  <a:pathLst>
                    <a:path w="892643" h="752461">
                      <a:moveTo>
                        <a:pt x="881711" y="422509"/>
                      </a:moveTo>
                      <a:cubicBezTo>
                        <a:pt x="889118" y="485024"/>
                        <a:pt x="871787" y="547957"/>
                        <a:pt x="833421" y="597866"/>
                      </a:cubicBezTo>
                      <a:cubicBezTo>
                        <a:pt x="820559" y="614123"/>
                        <a:pt x="805725" y="628718"/>
                        <a:pt x="789261" y="641314"/>
                      </a:cubicBezTo>
                      <a:cubicBezTo>
                        <a:pt x="721422" y="692657"/>
                        <a:pt x="631512" y="704356"/>
                        <a:pt x="552793" y="672083"/>
                      </a:cubicBezTo>
                      <a:lnTo>
                        <a:pt x="555072" y="672083"/>
                      </a:lnTo>
                      <a:cubicBezTo>
                        <a:pt x="517128" y="722417"/>
                        <a:pt x="457848" y="752136"/>
                        <a:pt x="394815" y="752425"/>
                      </a:cubicBezTo>
                      <a:cubicBezTo>
                        <a:pt x="363573" y="752536"/>
                        <a:pt x="332722" y="745469"/>
                        <a:pt x="304644" y="731770"/>
                      </a:cubicBezTo>
                      <a:cubicBezTo>
                        <a:pt x="276578" y="717832"/>
                        <a:pt x="251995" y="697776"/>
                        <a:pt x="232706" y="673080"/>
                      </a:cubicBezTo>
                      <a:lnTo>
                        <a:pt x="237834" y="674789"/>
                      </a:lnTo>
                      <a:cubicBezTo>
                        <a:pt x="204690" y="684798"/>
                        <a:pt x="169260" y="684301"/>
                        <a:pt x="136410" y="673365"/>
                      </a:cubicBezTo>
                      <a:cubicBezTo>
                        <a:pt x="103408" y="662474"/>
                        <a:pt x="74658" y="641497"/>
                        <a:pt x="54215" y="613393"/>
                      </a:cubicBezTo>
                      <a:cubicBezTo>
                        <a:pt x="44209" y="599266"/>
                        <a:pt x="36293" y="583769"/>
                        <a:pt x="30711" y="567382"/>
                      </a:cubicBezTo>
                      <a:cubicBezTo>
                        <a:pt x="25440" y="550883"/>
                        <a:pt x="22609" y="533702"/>
                        <a:pt x="22307" y="516384"/>
                      </a:cubicBezTo>
                      <a:cubicBezTo>
                        <a:pt x="21997" y="481467"/>
                        <a:pt x="32550" y="447317"/>
                        <a:pt x="52506" y="418663"/>
                      </a:cubicBezTo>
                      <a:lnTo>
                        <a:pt x="52506" y="426640"/>
                      </a:lnTo>
                      <a:cubicBezTo>
                        <a:pt x="16071" y="381024"/>
                        <a:pt x="-2513" y="323704"/>
                        <a:pt x="227" y="265386"/>
                      </a:cubicBezTo>
                      <a:cubicBezTo>
                        <a:pt x="5056" y="144912"/>
                        <a:pt x="97199" y="46049"/>
                        <a:pt x="217036" y="32764"/>
                      </a:cubicBezTo>
                      <a:cubicBezTo>
                        <a:pt x="274666" y="26514"/>
                        <a:pt x="332619" y="41230"/>
                        <a:pt x="380285" y="74217"/>
                      </a:cubicBezTo>
                      <a:lnTo>
                        <a:pt x="374017" y="75072"/>
                      </a:lnTo>
                      <a:cubicBezTo>
                        <a:pt x="420069" y="18385"/>
                        <a:pt x="492992" y="-9240"/>
                        <a:pt x="565044" y="2707"/>
                      </a:cubicBezTo>
                      <a:cubicBezTo>
                        <a:pt x="636652" y="14589"/>
                        <a:pt x="696430" y="63878"/>
                        <a:pt x="721739" y="131910"/>
                      </a:cubicBezTo>
                      <a:lnTo>
                        <a:pt x="719887" y="130913"/>
                      </a:lnTo>
                      <a:cubicBezTo>
                        <a:pt x="747724" y="121860"/>
                        <a:pt x="777772" y="122261"/>
                        <a:pt x="805358" y="132052"/>
                      </a:cubicBezTo>
                      <a:cubicBezTo>
                        <a:pt x="873511" y="156188"/>
                        <a:pt x="909195" y="231003"/>
                        <a:pt x="885060" y="299156"/>
                      </a:cubicBezTo>
                      <a:cubicBezTo>
                        <a:pt x="879174" y="315776"/>
                        <a:pt x="869992" y="331035"/>
                        <a:pt x="858065" y="344019"/>
                      </a:cubicBezTo>
                      <a:lnTo>
                        <a:pt x="858065" y="344019"/>
                      </a:lnTo>
                      <a:cubicBezTo>
                        <a:pt x="870531" y="368576"/>
                        <a:pt x="878538" y="395152"/>
                        <a:pt x="881711" y="422509"/>
                      </a:cubicBezTo>
                      <a:close/>
                      <a:moveTo>
                        <a:pt x="881711" y="422509"/>
                      </a:moveTo>
                      <a:cubicBezTo>
                        <a:pt x="878350" y="395119"/>
                        <a:pt x="870151" y="368542"/>
                        <a:pt x="857495" y="344019"/>
                      </a:cubicBezTo>
                      <a:lnTo>
                        <a:pt x="857495" y="344019"/>
                      </a:lnTo>
                      <a:cubicBezTo>
                        <a:pt x="897320" y="300301"/>
                        <a:pt x="902422" y="235141"/>
                        <a:pt x="869888" y="185756"/>
                      </a:cubicBezTo>
                      <a:cubicBezTo>
                        <a:pt x="837721" y="136516"/>
                        <a:pt x="776332" y="115253"/>
                        <a:pt x="720600" y="134047"/>
                      </a:cubicBezTo>
                      <a:lnTo>
                        <a:pt x="719175" y="134047"/>
                      </a:lnTo>
                      <a:lnTo>
                        <a:pt x="719175" y="132622"/>
                      </a:lnTo>
                      <a:cubicBezTo>
                        <a:pt x="706532" y="100281"/>
                        <a:pt x="685663" y="71801"/>
                        <a:pt x="658634" y="50001"/>
                      </a:cubicBezTo>
                      <a:cubicBezTo>
                        <a:pt x="631590" y="28239"/>
                        <a:pt x="599236" y="14077"/>
                        <a:pt x="564901" y="8975"/>
                      </a:cubicBezTo>
                      <a:cubicBezTo>
                        <a:pt x="530724" y="3871"/>
                        <a:pt x="495807" y="7800"/>
                        <a:pt x="463619" y="20371"/>
                      </a:cubicBezTo>
                      <a:cubicBezTo>
                        <a:pt x="431628" y="33072"/>
                        <a:pt x="403567" y="54008"/>
                        <a:pt x="382279" y="81055"/>
                      </a:cubicBezTo>
                      <a:lnTo>
                        <a:pt x="379573" y="84474"/>
                      </a:lnTo>
                      <a:lnTo>
                        <a:pt x="375869" y="81910"/>
                      </a:lnTo>
                      <a:cubicBezTo>
                        <a:pt x="269225" y="10834"/>
                        <a:pt x="125155" y="39668"/>
                        <a:pt x="54079" y="146313"/>
                      </a:cubicBezTo>
                      <a:cubicBezTo>
                        <a:pt x="-1321" y="229437"/>
                        <a:pt x="2693" y="338689"/>
                        <a:pt x="64044" y="417524"/>
                      </a:cubicBezTo>
                      <a:lnTo>
                        <a:pt x="67178" y="421512"/>
                      </a:lnTo>
                      <a:lnTo>
                        <a:pt x="64187" y="425643"/>
                      </a:lnTo>
                      <a:cubicBezTo>
                        <a:pt x="45577" y="451915"/>
                        <a:pt x="35618" y="483334"/>
                        <a:pt x="35697" y="515530"/>
                      </a:cubicBezTo>
                      <a:cubicBezTo>
                        <a:pt x="35923" y="531529"/>
                        <a:pt x="38466" y="547411"/>
                        <a:pt x="43247" y="562681"/>
                      </a:cubicBezTo>
                      <a:cubicBezTo>
                        <a:pt x="48242" y="577920"/>
                        <a:pt x="55492" y="592325"/>
                        <a:pt x="64757" y="605416"/>
                      </a:cubicBezTo>
                      <a:cubicBezTo>
                        <a:pt x="103389" y="659444"/>
                        <a:pt x="171886" y="683247"/>
                        <a:pt x="235697" y="664818"/>
                      </a:cubicBezTo>
                      <a:lnTo>
                        <a:pt x="238974" y="663963"/>
                      </a:lnTo>
                      <a:lnTo>
                        <a:pt x="240826" y="666527"/>
                      </a:lnTo>
                      <a:cubicBezTo>
                        <a:pt x="258953" y="690396"/>
                        <a:pt x="282227" y="709872"/>
                        <a:pt x="308917" y="723508"/>
                      </a:cubicBezTo>
                      <a:cubicBezTo>
                        <a:pt x="392735" y="765968"/>
                        <a:pt x="494892" y="743028"/>
                        <a:pt x="552508" y="668807"/>
                      </a:cubicBezTo>
                      <a:lnTo>
                        <a:pt x="553505" y="667524"/>
                      </a:lnTo>
                      <a:lnTo>
                        <a:pt x="554930" y="667524"/>
                      </a:lnTo>
                      <a:cubicBezTo>
                        <a:pt x="592888" y="683944"/>
                        <a:pt x="634513" y="690038"/>
                        <a:pt x="675585" y="685188"/>
                      </a:cubicBezTo>
                      <a:cubicBezTo>
                        <a:pt x="716901" y="680110"/>
                        <a:pt x="756179" y="664350"/>
                        <a:pt x="789546" y="639462"/>
                      </a:cubicBezTo>
                      <a:cubicBezTo>
                        <a:pt x="805983" y="627106"/>
                        <a:pt x="820818" y="612750"/>
                        <a:pt x="833706" y="596726"/>
                      </a:cubicBezTo>
                      <a:cubicBezTo>
                        <a:pt x="846357" y="580334"/>
                        <a:pt x="856931" y="562439"/>
                        <a:pt x="865187" y="543450"/>
                      </a:cubicBezTo>
                      <a:cubicBezTo>
                        <a:pt x="881000" y="505227"/>
                        <a:pt x="886691" y="463573"/>
                        <a:pt x="881712" y="422509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8C4B6A54-CDD2-4774-94A2-4C5F92376D35}"/>
                    </a:ext>
                  </a:extLst>
                </p:cNvPr>
                <p:cNvSpPr/>
                <p:nvPr/>
              </p:nvSpPr>
              <p:spPr>
                <a:xfrm>
                  <a:off x="2492020" y="779261"/>
                  <a:ext cx="239353" cy="414105"/>
                </a:xfrm>
                <a:custGeom>
                  <a:avLst/>
                  <a:gdLst>
                    <a:gd name="connsiteX0" fmla="*/ 49962 w 239353"/>
                    <a:gd name="connsiteY0" fmla="*/ 279882 h 414105"/>
                    <a:gd name="connsiteX1" fmla="*/ 59079 w 239353"/>
                    <a:gd name="connsiteY1" fmla="*/ 229169 h 414105"/>
                    <a:gd name="connsiteX2" fmla="*/ 97113 w 239353"/>
                    <a:gd name="connsiteY2" fmla="*/ 189996 h 414105"/>
                    <a:gd name="connsiteX3" fmla="*/ 118481 w 239353"/>
                    <a:gd name="connsiteY3" fmla="*/ 178172 h 414105"/>
                    <a:gd name="connsiteX4" fmla="*/ 143125 w 239353"/>
                    <a:gd name="connsiteY4" fmla="*/ 162360 h 414105"/>
                    <a:gd name="connsiteX5" fmla="*/ 163638 w 239353"/>
                    <a:gd name="connsiteY5" fmla="*/ 140708 h 414105"/>
                    <a:gd name="connsiteX6" fmla="*/ 172042 w 239353"/>
                    <a:gd name="connsiteY6" fmla="*/ 112217 h 414105"/>
                    <a:gd name="connsiteX7" fmla="*/ 167341 w 239353"/>
                    <a:gd name="connsiteY7" fmla="*/ 90850 h 414105"/>
                    <a:gd name="connsiteX8" fmla="*/ 155233 w 239353"/>
                    <a:gd name="connsiteY8" fmla="*/ 75323 h 414105"/>
                    <a:gd name="connsiteX9" fmla="*/ 137711 w 239353"/>
                    <a:gd name="connsiteY9" fmla="*/ 65921 h 414105"/>
                    <a:gd name="connsiteX10" fmla="*/ 117341 w 239353"/>
                    <a:gd name="connsiteY10" fmla="*/ 62645 h 414105"/>
                    <a:gd name="connsiteX11" fmla="*/ 94264 w 239353"/>
                    <a:gd name="connsiteY11" fmla="*/ 67061 h 414105"/>
                    <a:gd name="connsiteX12" fmla="*/ 75603 w 239353"/>
                    <a:gd name="connsiteY12" fmla="*/ 77887 h 414105"/>
                    <a:gd name="connsiteX13" fmla="*/ 61358 w 239353"/>
                    <a:gd name="connsiteY13" fmla="*/ 92987 h 414105"/>
                    <a:gd name="connsiteX14" fmla="*/ 50105 w 239353"/>
                    <a:gd name="connsiteY14" fmla="*/ 108799 h 414105"/>
                    <a:gd name="connsiteX15" fmla="*/ -38 w 239353"/>
                    <a:gd name="connsiteY15" fmla="*/ 74183 h 414105"/>
                    <a:gd name="connsiteX16" fmla="*/ 19905 w 239353"/>
                    <a:gd name="connsiteY16" fmla="*/ 42559 h 414105"/>
                    <a:gd name="connsiteX17" fmla="*/ 47825 w 239353"/>
                    <a:gd name="connsiteY17" fmla="*/ 19055 h 414105"/>
                    <a:gd name="connsiteX18" fmla="*/ 82013 w 239353"/>
                    <a:gd name="connsiteY18" fmla="*/ 4810 h 414105"/>
                    <a:gd name="connsiteX19" fmla="*/ 120047 w 239353"/>
                    <a:gd name="connsiteY19" fmla="*/ -34 h 414105"/>
                    <a:gd name="connsiteX20" fmla="*/ 162783 w 239353"/>
                    <a:gd name="connsiteY20" fmla="*/ 6234 h 414105"/>
                    <a:gd name="connsiteX21" fmla="*/ 201102 w 239353"/>
                    <a:gd name="connsiteY21" fmla="*/ 26462 h 414105"/>
                    <a:gd name="connsiteX22" fmla="*/ 228737 w 239353"/>
                    <a:gd name="connsiteY22" fmla="*/ 61790 h 414105"/>
                    <a:gd name="connsiteX23" fmla="*/ 239279 w 239353"/>
                    <a:gd name="connsiteY23" fmla="*/ 113357 h 414105"/>
                    <a:gd name="connsiteX24" fmla="*/ 235005 w 239353"/>
                    <a:gd name="connsiteY24" fmla="*/ 145836 h 414105"/>
                    <a:gd name="connsiteX25" fmla="*/ 222612 w 239353"/>
                    <a:gd name="connsiteY25" fmla="*/ 171477 h 414105"/>
                    <a:gd name="connsiteX26" fmla="*/ 203666 w 239353"/>
                    <a:gd name="connsiteY26" fmla="*/ 192275 h 414105"/>
                    <a:gd name="connsiteX27" fmla="*/ 178880 w 239353"/>
                    <a:gd name="connsiteY27" fmla="*/ 210081 h 414105"/>
                    <a:gd name="connsiteX28" fmla="*/ 155803 w 239353"/>
                    <a:gd name="connsiteY28" fmla="*/ 223329 h 414105"/>
                    <a:gd name="connsiteX29" fmla="*/ 134862 w 239353"/>
                    <a:gd name="connsiteY29" fmla="*/ 237574 h 414105"/>
                    <a:gd name="connsiteX30" fmla="*/ 119050 w 239353"/>
                    <a:gd name="connsiteY30" fmla="*/ 255380 h 414105"/>
                    <a:gd name="connsiteX31" fmla="*/ 112925 w 239353"/>
                    <a:gd name="connsiteY31" fmla="*/ 279882 h 414105"/>
                    <a:gd name="connsiteX32" fmla="*/ 51101 w 239353"/>
                    <a:gd name="connsiteY32" fmla="*/ 414071 h 414105"/>
                    <a:gd name="connsiteX33" fmla="*/ 51101 w 239353"/>
                    <a:gd name="connsiteY33" fmla="*/ 334583 h 414105"/>
                    <a:gd name="connsiteX34" fmla="*/ 114919 w 239353"/>
                    <a:gd name="connsiteY34" fmla="*/ 334583 h 414105"/>
                    <a:gd name="connsiteX35" fmla="*/ 114919 w 239353"/>
                    <a:gd name="connsiteY35" fmla="*/ 414071 h 414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39353" h="414105">
                      <a:moveTo>
                        <a:pt x="49962" y="279882"/>
                      </a:moveTo>
                      <a:cubicBezTo>
                        <a:pt x="49664" y="262545"/>
                        <a:pt x="52761" y="245317"/>
                        <a:pt x="59079" y="229169"/>
                      </a:cubicBezTo>
                      <a:cubicBezTo>
                        <a:pt x="67016" y="212224"/>
                        <a:pt x="80409" y="198430"/>
                        <a:pt x="97113" y="189996"/>
                      </a:cubicBezTo>
                      <a:cubicBezTo>
                        <a:pt x="102953" y="186434"/>
                        <a:pt x="109934" y="182588"/>
                        <a:pt x="118481" y="178172"/>
                      </a:cubicBezTo>
                      <a:cubicBezTo>
                        <a:pt x="127132" y="173616"/>
                        <a:pt x="135377" y="168326"/>
                        <a:pt x="143125" y="162360"/>
                      </a:cubicBezTo>
                      <a:cubicBezTo>
                        <a:pt x="151091" y="156302"/>
                        <a:pt x="158019" y="148989"/>
                        <a:pt x="163638" y="140708"/>
                      </a:cubicBezTo>
                      <a:cubicBezTo>
                        <a:pt x="169261" y="132282"/>
                        <a:pt x="172191" y="122346"/>
                        <a:pt x="172042" y="112217"/>
                      </a:cubicBezTo>
                      <a:cubicBezTo>
                        <a:pt x="172188" y="104823"/>
                        <a:pt x="170577" y="97500"/>
                        <a:pt x="167341" y="90850"/>
                      </a:cubicBezTo>
                      <a:cubicBezTo>
                        <a:pt x="164418" y="84895"/>
                        <a:pt x="160295" y="79609"/>
                        <a:pt x="155233" y="75323"/>
                      </a:cubicBezTo>
                      <a:cubicBezTo>
                        <a:pt x="150090" y="71034"/>
                        <a:pt x="144128" y="67836"/>
                        <a:pt x="137711" y="65921"/>
                      </a:cubicBezTo>
                      <a:cubicBezTo>
                        <a:pt x="131131" y="63783"/>
                        <a:pt x="124260" y="62678"/>
                        <a:pt x="117341" y="62645"/>
                      </a:cubicBezTo>
                      <a:cubicBezTo>
                        <a:pt x="109425" y="62498"/>
                        <a:pt x="101566" y="64001"/>
                        <a:pt x="94264" y="67061"/>
                      </a:cubicBezTo>
                      <a:cubicBezTo>
                        <a:pt x="87584" y="69811"/>
                        <a:pt x="81307" y="73453"/>
                        <a:pt x="75603" y="77887"/>
                      </a:cubicBezTo>
                      <a:cubicBezTo>
                        <a:pt x="70277" y="82342"/>
                        <a:pt x="65495" y="87410"/>
                        <a:pt x="61358" y="92987"/>
                      </a:cubicBezTo>
                      <a:cubicBezTo>
                        <a:pt x="57272" y="98011"/>
                        <a:pt x="53513" y="103292"/>
                        <a:pt x="50105" y="108799"/>
                      </a:cubicBezTo>
                      <a:lnTo>
                        <a:pt x="-38" y="74183"/>
                      </a:lnTo>
                      <a:cubicBezTo>
                        <a:pt x="4823" y="62616"/>
                        <a:pt x="11561" y="51931"/>
                        <a:pt x="19905" y="42559"/>
                      </a:cubicBezTo>
                      <a:cubicBezTo>
                        <a:pt x="27931" y="33318"/>
                        <a:pt x="37351" y="25388"/>
                        <a:pt x="47825" y="19055"/>
                      </a:cubicBezTo>
                      <a:cubicBezTo>
                        <a:pt x="58511" y="12756"/>
                        <a:pt x="70016" y="7962"/>
                        <a:pt x="82013" y="4810"/>
                      </a:cubicBezTo>
                      <a:cubicBezTo>
                        <a:pt x="94425" y="1537"/>
                        <a:pt x="107212" y="-91"/>
                        <a:pt x="120047" y="-34"/>
                      </a:cubicBezTo>
                      <a:cubicBezTo>
                        <a:pt x="134516" y="41"/>
                        <a:pt x="148902" y="2151"/>
                        <a:pt x="162783" y="6234"/>
                      </a:cubicBezTo>
                      <a:cubicBezTo>
                        <a:pt x="176757" y="10404"/>
                        <a:pt x="189776" y="17276"/>
                        <a:pt x="201102" y="26462"/>
                      </a:cubicBezTo>
                      <a:cubicBezTo>
                        <a:pt x="212767" y="36094"/>
                        <a:pt x="222197" y="48149"/>
                        <a:pt x="228737" y="61790"/>
                      </a:cubicBezTo>
                      <a:cubicBezTo>
                        <a:pt x="236114" y="77958"/>
                        <a:pt x="239719" y="95591"/>
                        <a:pt x="239279" y="113357"/>
                      </a:cubicBezTo>
                      <a:cubicBezTo>
                        <a:pt x="239452" y="124334"/>
                        <a:pt x="238012" y="135277"/>
                        <a:pt x="235005" y="145836"/>
                      </a:cubicBezTo>
                      <a:cubicBezTo>
                        <a:pt x="232275" y="154991"/>
                        <a:pt x="228090" y="163649"/>
                        <a:pt x="222612" y="171477"/>
                      </a:cubicBezTo>
                      <a:cubicBezTo>
                        <a:pt x="217220" y="179197"/>
                        <a:pt x="210851" y="186188"/>
                        <a:pt x="203666" y="192275"/>
                      </a:cubicBezTo>
                      <a:cubicBezTo>
                        <a:pt x="195857" y="198816"/>
                        <a:pt x="187572" y="204768"/>
                        <a:pt x="178880" y="210081"/>
                      </a:cubicBezTo>
                      <a:lnTo>
                        <a:pt x="155803" y="223329"/>
                      </a:lnTo>
                      <a:cubicBezTo>
                        <a:pt x="148411" y="227442"/>
                        <a:pt x="141403" y="232209"/>
                        <a:pt x="134862" y="237574"/>
                      </a:cubicBezTo>
                      <a:cubicBezTo>
                        <a:pt x="128551" y="242496"/>
                        <a:pt x="123192" y="248531"/>
                        <a:pt x="119050" y="255380"/>
                      </a:cubicBezTo>
                      <a:cubicBezTo>
                        <a:pt x="114763" y="262816"/>
                        <a:pt x="112641" y="271303"/>
                        <a:pt x="112925" y="279882"/>
                      </a:cubicBezTo>
                      <a:close/>
                      <a:moveTo>
                        <a:pt x="51101" y="414071"/>
                      </a:moveTo>
                      <a:lnTo>
                        <a:pt x="51101" y="334583"/>
                      </a:lnTo>
                      <a:lnTo>
                        <a:pt x="114919" y="334583"/>
                      </a:lnTo>
                      <a:lnTo>
                        <a:pt x="114919" y="41407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6E6B9AEF-FC40-4208-8216-607F7BC69F3B}"/>
                    </a:ext>
                  </a:extLst>
                </p:cNvPr>
                <p:cNvSpPr/>
                <p:nvPr/>
              </p:nvSpPr>
              <p:spPr>
                <a:xfrm>
                  <a:off x="2246239" y="779404"/>
                  <a:ext cx="245638" cy="422481"/>
                </a:xfrm>
                <a:custGeom>
                  <a:avLst/>
                  <a:gdLst>
                    <a:gd name="connsiteX0" fmla="*/ 153150 w 245638"/>
                    <a:gd name="connsiteY0" fmla="*/ 131019 h 422481"/>
                    <a:gd name="connsiteX1" fmla="*/ 154574 w 245638"/>
                    <a:gd name="connsiteY1" fmla="*/ 182444 h 422481"/>
                    <a:gd name="connsiteX2" fmla="*/ 126084 w 245638"/>
                    <a:gd name="connsiteY2" fmla="*/ 228598 h 422481"/>
                    <a:gd name="connsiteX3" fmla="*/ 107565 w 245638"/>
                    <a:gd name="connsiteY3" fmla="*/ 244553 h 422481"/>
                    <a:gd name="connsiteX4" fmla="*/ 86625 w 245638"/>
                    <a:gd name="connsiteY4" fmla="*/ 265066 h 422481"/>
                    <a:gd name="connsiteX5" fmla="*/ 71098 w 245638"/>
                    <a:gd name="connsiteY5" fmla="*/ 290422 h 422481"/>
                    <a:gd name="connsiteX6" fmla="*/ 68819 w 245638"/>
                    <a:gd name="connsiteY6" fmla="*/ 320052 h 422481"/>
                    <a:gd name="connsiteX7" fmla="*/ 77651 w 245638"/>
                    <a:gd name="connsiteY7" fmla="*/ 339852 h 422481"/>
                    <a:gd name="connsiteX8" fmla="*/ 92750 w 245638"/>
                    <a:gd name="connsiteY8" fmla="*/ 352673 h 422481"/>
                    <a:gd name="connsiteX9" fmla="*/ 111839 w 245638"/>
                    <a:gd name="connsiteY9" fmla="*/ 358371 h 422481"/>
                    <a:gd name="connsiteX10" fmla="*/ 132494 w 245638"/>
                    <a:gd name="connsiteY10" fmla="*/ 357231 h 422481"/>
                    <a:gd name="connsiteX11" fmla="*/ 154147 w 245638"/>
                    <a:gd name="connsiteY11" fmla="*/ 348257 h 422481"/>
                    <a:gd name="connsiteX12" fmla="*/ 170244 w 245638"/>
                    <a:gd name="connsiteY12" fmla="*/ 334012 h 422481"/>
                    <a:gd name="connsiteX13" fmla="*/ 181782 w 245638"/>
                    <a:gd name="connsiteY13" fmla="*/ 316205 h 422481"/>
                    <a:gd name="connsiteX14" fmla="*/ 189474 w 245638"/>
                    <a:gd name="connsiteY14" fmla="*/ 298399 h 422481"/>
                    <a:gd name="connsiteX15" fmla="*/ 245600 w 245638"/>
                    <a:gd name="connsiteY15" fmla="*/ 322046 h 422481"/>
                    <a:gd name="connsiteX16" fmla="*/ 232637 w 245638"/>
                    <a:gd name="connsiteY16" fmla="*/ 357089 h 422481"/>
                    <a:gd name="connsiteX17" fmla="*/ 209845 w 245638"/>
                    <a:gd name="connsiteY17" fmla="*/ 385579 h 422481"/>
                    <a:gd name="connsiteX18" fmla="*/ 179360 w 245638"/>
                    <a:gd name="connsiteY18" fmla="*/ 406662 h 422481"/>
                    <a:gd name="connsiteX19" fmla="*/ 143178 w 245638"/>
                    <a:gd name="connsiteY19" fmla="*/ 419197 h 422481"/>
                    <a:gd name="connsiteX20" fmla="*/ 99588 w 245638"/>
                    <a:gd name="connsiteY20" fmla="*/ 421904 h 422481"/>
                    <a:gd name="connsiteX21" fmla="*/ 57993 w 245638"/>
                    <a:gd name="connsiteY21" fmla="*/ 410080 h 422481"/>
                    <a:gd name="connsiteX22" fmla="*/ 23662 w 245638"/>
                    <a:gd name="connsiteY22" fmla="*/ 381590 h 422481"/>
                    <a:gd name="connsiteX23" fmla="*/ 158 w 245638"/>
                    <a:gd name="connsiteY23" fmla="*/ 300536 h 422481"/>
                    <a:gd name="connsiteX24" fmla="*/ 6995 w 245638"/>
                    <a:gd name="connsiteY24" fmla="*/ 273043 h 422481"/>
                    <a:gd name="connsiteX25" fmla="*/ 21240 w 245638"/>
                    <a:gd name="connsiteY25" fmla="*/ 248826 h 422481"/>
                    <a:gd name="connsiteX26" fmla="*/ 41753 w 245638"/>
                    <a:gd name="connsiteY26" fmla="*/ 226176 h 422481"/>
                    <a:gd name="connsiteX27" fmla="*/ 61554 w 245638"/>
                    <a:gd name="connsiteY27" fmla="*/ 208513 h 422481"/>
                    <a:gd name="connsiteX28" fmla="*/ 78791 w 245638"/>
                    <a:gd name="connsiteY28" fmla="*/ 189852 h 422481"/>
                    <a:gd name="connsiteX29" fmla="*/ 90329 w 245638"/>
                    <a:gd name="connsiteY29" fmla="*/ 169196 h 422481"/>
                    <a:gd name="connsiteX30" fmla="*/ 91184 w 245638"/>
                    <a:gd name="connsiteY30" fmla="*/ 143983 h 422481"/>
                    <a:gd name="connsiteX31" fmla="*/ 124659 w 245638"/>
                    <a:gd name="connsiteY31" fmla="*/ -35 h 422481"/>
                    <a:gd name="connsiteX32" fmla="*/ 141041 w 245638"/>
                    <a:gd name="connsiteY32" fmla="*/ 77743 h 422481"/>
                    <a:gd name="connsiteX33" fmla="*/ 78505 w 245638"/>
                    <a:gd name="connsiteY33" fmla="*/ 90848 h 422481"/>
                    <a:gd name="connsiteX34" fmla="*/ 62124 w 245638"/>
                    <a:gd name="connsiteY34" fmla="*/ 13070 h 4224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245638" h="422481">
                      <a:moveTo>
                        <a:pt x="153150" y="131019"/>
                      </a:moveTo>
                      <a:cubicBezTo>
                        <a:pt x="157094" y="147889"/>
                        <a:pt x="157579" y="165382"/>
                        <a:pt x="154574" y="182444"/>
                      </a:cubicBezTo>
                      <a:cubicBezTo>
                        <a:pt x="150511" y="200584"/>
                        <a:pt x="140479" y="216836"/>
                        <a:pt x="126084" y="228598"/>
                      </a:cubicBezTo>
                      <a:cubicBezTo>
                        <a:pt x="121098" y="233157"/>
                        <a:pt x="114973" y="238427"/>
                        <a:pt x="107565" y="244553"/>
                      </a:cubicBezTo>
                      <a:cubicBezTo>
                        <a:pt x="100030" y="250800"/>
                        <a:pt x="93026" y="257661"/>
                        <a:pt x="86625" y="265066"/>
                      </a:cubicBezTo>
                      <a:cubicBezTo>
                        <a:pt x="80099" y="272613"/>
                        <a:pt x="74854" y="281178"/>
                        <a:pt x="71098" y="290422"/>
                      </a:cubicBezTo>
                      <a:cubicBezTo>
                        <a:pt x="67335" y="299835"/>
                        <a:pt x="66540" y="310173"/>
                        <a:pt x="68819" y="320052"/>
                      </a:cubicBezTo>
                      <a:cubicBezTo>
                        <a:pt x="70111" y="327271"/>
                        <a:pt x="73142" y="334067"/>
                        <a:pt x="77651" y="339852"/>
                      </a:cubicBezTo>
                      <a:cubicBezTo>
                        <a:pt x="81738" y="345129"/>
                        <a:pt x="86881" y="349495"/>
                        <a:pt x="92750" y="352673"/>
                      </a:cubicBezTo>
                      <a:cubicBezTo>
                        <a:pt x="98664" y="355840"/>
                        <a:pt x="105157" y="357779"/>
                        <a:pt x="111839" y="358371"/>
                      </a:cubicBezTo>
                      <a:cubicBezTo>
                        <a:pt x="118743" y="358998"/>
                        <a:pt x="125701" y="358614"/>
                        <a:pt x="132494" y="357231"/>
                      </a:cubicBezTo>
                      <a:cubicBezTo>
                        <a:pt x="140247" y="355745"/>
                        <a:pt x="147615" y="352691"/>
                        <a:pt x="154147" y="348257"/>
                      </a:cubicBezTo>
                      <a:cubicBezTo>
                        <a:pt x="160107" y="344226"/>
                        <a:pt x="165518" y="339437"/>
                        <a:pt x="170244" y="334012"/>
                      </a:cubicBezTo>
                      <a:cubicBezTo>
                        <a:pt x="174804" y="328571"/>
                        <a:pt x="178679" y="322591"/>
                        <a:pt x="181782" y="316205"/>
                      </a:cubicBezTo>
                      <a:cubicBezTo>
                        <a:pt x="184695" y="310427"/>
                        <a:pt x="187264" y="304481"/>
                        <a:pt x="189474" y="298399"/>
                      </a:cubicBezTo>
                      <a:lnTo>
                        <a:pt x="245600" y="322046"/>
                      </a:lnTo>
                      <a:cubicBezTo>
                        <a:pt x="243304" y="334379"/>
                        <a:pt x="238920" y="346230"/>
                        <a:pt x="232637" y="357089"/>
                      </a:cubicBezTo>
                      <a:cubicBezTo>
                        <a:pt x="226544" y="367697"/>
                        <a:pt x="218857" y="377306"/>
                        <a:pt x="209845" y="385579"/>
                      </a:cubicBezTo>
                      <a:cubicBezTo>
                        <a:pt x="200701" y="393974"/>
                        <a:pt x="190443" y="401068"/>
                        <a:pt x="179360" y="406662"/>
                      </a:cubicBezTo>
                      <a:cubicBezTo>
                        <a:pt x="167906" y="412420"/>
                        <a:pt x="155739" y="416635"/>
                        <a:pt x="143178" y="419197"/>
                      </a:cubicBezTo>
                      <a:cubicBezTo>
                        <a:pt x="128861" y="422242"/>
                        <a:pt x="114172" y="423154"/>
                        <a:pt x="99588" y="421904"/>
                      </a:cubicBezTo>
                      <a:cubicBezTo>
                        <a:pt x="85066" y="420816"/>
                        <a:pt x="70916" y="416793"/>
                        <a:pt x="57993" y="410080"/>
                      </a:cubicBezTo>
                      <a:cubicBezTo>
                        <a:pt x="44660" y="403123"/>
                        <a:pt x="32958" y="393412"/>
                        <a:pt x="23662" y="381590"/>
                      </a:cubicBezTo>
                      <a:cubicBezTo>
                        <a:pt x="6842" y="358029"/>
                        <a:pt x="-1448" y="329440"/>
                        <a:pt x="158" y="300536"/>
                      </a:cubicBezTo>
                      <a:cubicBezTo>
                        <a:pt x="948" y="291064"/>
                        <a:pt x="3256" y="281781"/>
                        <a:pt x="6995" y="273043"/>
                      </a:cubicBezTo>
                      <a:cubicBezTo>
                        <a:pt x="10654" y="264377"/>
                        <a:pt x="15444" y="256234"/>
                        <a:pt x="21240" y="248826"/>
                      </a:cubicBezTo>
                      <a:cubicBezTo>
                        <a:pt x="27521" y="240790"/>
                        <a:pt x="34376" y="233220"/>
                        <a:pt x="41753" y="226176"/>
                      </a:cubicBezTo>
                      <a:cubicBezTo>
                        <a:pt x="48306" y="220194"/>
                        <a:pt x="55001" y="214211"/>
                        <a:pt x="61554" y="208513"/>
                      </a:cubicBezTo>
                      <a:cubicBezTo>
                        <a:pt x="67886" y="202861"/>
                        <a:pt x="73659" y="196612"/>
                        <a:pt x="78791" y="189852"/>
                      </a:cubicBezTo>
                      <a:cubicBezTo>
                        <a:pt x="83798" y="183683"/>
                        <a:pt x="87702" y="176695"/>
                        <a:pt x="90329" y="169196"/>
                      </a:cubicBezTo>
                      <a:cubicBezTo>
                        <a:pt x="92928" y="161030"/>
                        <a:pt x="93223" y="152306"/>
                        <a:pt x="91184" y="143983"/>
                      </a:cubicBezTo>
                      <a:close/>
                      <a:moveTo>
                        <a:pt x="124659" y="-35"/>
                      </a:moveTo>
                      <a:lnTo>
                        <a:pt x="141041" y="77743"/>
                      </a:lnTo>
                      <a:lnTo>
                        <a:pt x="78505" y="90848"/>
                      </a:lnTo>
                      <a:lnTo>
                        <a:pt x="62124" y="1307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42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D590C9A-08BF-4E5A-B041-45C3AA1B7869}"/>
                </a:ext>
              </a:extLst>
            </p:cNvPr>
            <p:cNvGrpSpPr/>
            <p:nvPr/>
          </p:nvGrpSpPr>
          <p:grpSpPr>
            <a:xfrm>
              <a:off x="7302539" y="860096"/>
              <a:ext cx="4429783" cy="803182"/>
              <a:chOff x="7302539" y="-2684518"/>
              <a:chExt cx="4429783" cy="803182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4D29B07-9079-40FA-AC80-51AE85418C9F}"/>
                  </a:ext>
                </a:extLst>
              </p:cNvPr>
              <p:cNvGrpSpPr/>
              <p:nvPr/>
            </p:nvGrpSpPr>
            <p:grpSpPr>
              <a:xfrm>
                <a:off x="7302539" y="-2684518"/>
                <a:ext cx="4429783" cy="803182"/>
                <a:chOff x="1353002" y="-2852758"/>
                <a:chExt cx="4429783" cy="803182"/>
              </a:xfrm>
            </p:grpSpPr>
            <p:sp>
              <p:nvSpPr>
                <p:cNvPr id="13" name="Donut 59">
                  <a:extLst>
                    <a:ext uri="{FF2B5EF4-FFF2-40B4-BE49-F238E27FC236}">
                      <a16:creationId xmlns:a16="http://schemas.microsoft.com/office/drawing/2014/main" id="{61FA0853-F006-424E-AD6A-89886B790A9E}"/>
                    </a:ext>
                  </a:extLst>
                </p:cNvPr>
                <p:cNvSpPr/>
                <p:nvPr/>
              </p:nvSpPr>
              <p:spPr>
                <a:xfrm>
                  <a:off x="1353002" y="-2852758"/>
                  <a:ext cx="803182" cy="803182"/>
                </a:xfrm>
                <a:prstGeom prst="donut">
                  <a:avLst>
                    <a:gd name="adj" fmla="val 8736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5F281DE-F2CD-42FB-9A11-BB157E709051}"/>
                    </a:ext>
                  </a:extLst>
                </p:cNvPr>
                <p:cNvSpPr txBox="1"/>
                <p:nvPr/>
              </p:nvSpPr>
              <p:spPr>
                <a:xfrm>
                  <a:off x="2140024" y="-2640895"/>
                  <a:ext cx="3642761" cy="3412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/>
                  <a:r>
                    <a:rPr lang="en-US" sz="2800" b="1" dirty="0">
                      <a:solidFill>
                        <a:srgbClr val="003961"/>
                      </a:solidFill>
                      <a:latin typeface="Georgia" panose="02040502050405020303" pitchFamily="18" charset="0"/>
                    </a:rPr>
                    <a:t>Feel free to ask any question?</a:t>
                  </a:r>
                </a:p>
              </p:txBody>
            </p:sp>
          </p:grp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830E7B20-6D5E-4C42-8EF8-E0182B25C84E}"/>
                  </a:ext>
                </a:extLst>
              </p:cNvPr>
              <p:cNvSpPr/>
              <p:nvPr/>
            </p:nvSpPr>
            <p:spPr>
              <a:xfrm>
                <a:off x="7597893" y="-2497781"/>
                <a:ext cx="235919" cy="405627"/>
              </a:xfrm>
              <a:custGeom>
                <a:avLst/>
                <a:gdLst>
                  <a:gd name="connsiteX0" fmla="*/ 90133 w 422957"/>
                  <a:gd name="connsiteY0" fmla="*/ 491563 h 727211"/>
                  <a:gd name="connsiteX1" fmla="*/ 106372 w 422957"/>
                  <a:gd name="connsiteY1" fmla="*/ 402531 h 727211"/>
                  <a:gd name="connsiteX2" fmla="*/ 173039 w 422957"/>
                  <a:gd name="connsiteY2" fmla="*/ 333727 h 727211"/>
                  <a:gd name="connsiteX3" fmla="*/ 210504 w 422957"/>
                  <a:gd name="connsiteY3" fmla="*/ 312930 h 727211"/>
                  <a:gd name="connsiteX4" fmla="*/ 253239 w 422957"/>
                  <a:gd name="connsiteY4" fmla="*/ 285152 h 727211"/>
                  <a:gd name="connsiteX5" fmla="*/ 289136 w 422957"/>
                  <a:gd name="connsiteY5" fmla="*/ 247260 h 727211"/>
                  <a:gd name="connsiteX6" fmla="*/ 303381 w 422957"/>
                  <a:gd name="connsiteY6" fmla="*/ 197117 h 727211"/>
                  <a:gd name="connsiteX7" fmla="*/ 274037 w 422957"/>
                  <a:gd name="connsiteY7" fmla="*/ 132445 h 727211"/>
                  <a:gd name="connsiteX8" fmla="*/ 243267 w 422957"/>
                  <a:gd name="connsiteY8" fmla="*/ 115778 h 727211"/>
                  <a:gd name="connsiteX9" fmla="*/ 207370 w 422957"/>
                  <a:gd name="connsiteY9" fmla="*/ 110223 h 727211"/>
                  <a:gd name="connsiteX10" fmla="*/ 166914 w 422957"/>
                  <a:gd name="connsiteY10" fmla="*/ 117772 h 727211"/>
                  <a:gd name="connsiteX11" fmla="*/ 134008 w 422957"/>
                  <a:gd name="connsiteY11" fmla="*/ 137003 h 727211"/>
                  <a:gd name="connsiteX12" fmla="*/ 107654 w 422957"/>
                  <a:gd name="connsiteY12" fmla="*/ 163357 h 727211"/>
                  <a:gd name="connsiteX13" fmla="*/ 87996 w 422957"/>
                  <a:gd name="connsiteY13" fmla="*/ 191135 h 727211"/>
                  <a:gd name="connsiteX14" fmla="*/ -38 w 422957"/>
                  <a:gd name="connsiteY14" fmla="*/ 130451 h 727211"/>
                  <a:gd name="connsiteX15" fmla="*/ 34862 w 422957"/>
                  <a:gd name="connsiteY15" fmla="*/ 74752 h 727211"/>
                  <a:gd name="connsiteX16" fmla="*/ 84435 w 422957"/>
                  <a:gd name="connsiteY16" fmla="*/ 33869 h 727211"/>
                  <a:gd name="connsiteX17" fmla="*/ 144692 w 422957"/>
                  <a:gd name="connsiteY17" fmla="*/ 8513 h 727211"/>
                  <a:gd name="connsiteX18" fmla="*/ 211359 w 422957"/>
                  <a:gd name="connsiteY18" fmla="*/ -34 h 727211"/>
                  <a:gd name="connsiteX19" fmla="*/ 287285 w 422957"/>
                  <a:gd name="connsiteY19" fmla="*/ 11077 h 727211"/>
                  <a:gd name="connsiteX20" fmla="*/ 354522 w 422957"/>
                  <a:gd name="connsiteY20" fmla="*/ 46547 h 727211"/>
                  <a:gd name="connsiteX21" fmla="*/ 403097 w 422957"/>
                  <a:gd name="connsiteY21" fmla="*/ 108656 h 727211"/>
                  <a:gd name="connsiteX22" fmla="*/ 422898 w 422957"/>
                  <a:gd name="connsiteY22" fmla="*/ 199397 h 727211"/>
                  <a:gd name="connsiteX23" fmla="*/ 415348 w 422957"/>
                  <a:gd name="connsiteY23" fmla="*/ 256377 h 727211"/>
                  <a:gd name="connsiteX24" fmla="*/ 393553 w 422957"/>
                  <a:gd name="connsiteY24" fmla="*/ 301391 h 727211"/>
                  <a:gd name="connsiteX25" fmla="*/ 360220 w 422957"/>
                  <a:gd name="connsiteY25" fmla="*/ 337716 h 727211"/>
                  <a:gd name="connsiteX26" fmla="*/ 316630 w 422957"/>
                  <a:gd name="connsiteY26" fmla="*/ 369055 h 727211"/>
                  <a:gd name="connsiteX27" fmla="*/ 276173 w 422957"/>
                  <a:gd name="connsiteY27" fmla="*/ 392417 h 727211"/>
                  <a:gd name="connsiteX28" fmla="*/ 239279 w 422957"/>
                  <a:gd name="connsiteY28" fmla="*/ 417204 h 727211"/>
                  <a:gd name="connsiteX29" fmla="*/ 212070 w 422957"/>
                  <a:gd name="connsiteY29" fmla="*/ 448543 h 727211"/>
                  <a:gd name="connsiteX30" fmla="*/ 201387 w 422957"/>
                  <a:gd name="connsiteY30" fmla="*/ 491278 h 727211"/>
                  <a:gd name="connsiteX31" fmla="*/ 92127 w 422957"/>
                  <a:gd name="connsiteY31" fmla="*/ 727176 h 727211"/>
                  <a:gd name="connsiteX32" fmla="*/ 92127 w 422957"/>
                  <a:gd name="connsiteY32" fmla="*/ 587575 h 727211"/>
                  <a:gd name="connsiteX33" fmla="*/ 204378 w 422957"/>
                  <a:gd name="connsiteY33" fmla="*/ 587575 h 727211"/>
                  <a:gd name="connsiteX34" fmla="*/ 204378 w 422957"/>
                  <a:gd name="connsiteY34" fmla="*/ 727176 h 727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22957" h="727211">
                    <a:moveTo>
                      <a:pt x="90133" y="491563"/>
                    </a:moveTo>
                    <a:cubicBezTo>
                      <a:pt x="89643" y="461107"/>
                      <a:pt x="95161" y="430853"/>
                      <a:pt x="106372" y="402531"/>
                    </a:cubicBezTo>
                    <a:cubicBezTo>
                      <a:pt x="120288" y="372796"/>
                      <a:pt x="143758" y="348574"/>
                      <a:pt x="173039" y="333727"/>
                    </a:cubicBezTo>
                    <a:cubicBezTo>
                      <a:pt x="183153" y="327602"/>
                      <a:pt x="195689" y="320765"/>
                      <a:pt x="210504" y="312930"/>
                    </a:cubicBezTo>
                    <a:cubicBezTo>
                      <a:pt x="225527" y="304927"/>
                      <a:pt x="239826" y="295633"/>
                      <a:pt x="253239" y="285152"/>
                    </a:cubicBezTo>
                    <a:cubicBezTo>
                      <a:pt x="267279" y="274662"/>
                      <a:pt x="279421" y="261847"/>
                      <a:pt x="289136" y="247260"/>
                    </a:cubicBezTo>
                    <a:cubicBezTo>
                      <a:pt x="298887" y="232390"/>
                      <a:pt x="303858" y="214893"/>
                      <a:pt x="303381" y="197117"/>
                    </a:cubicBezTo>
                    <a:cubicBezTo>
                      <a:pt x="303877" y="172233"/>
                      <a:pt x="293091" y="148459"/>
                      <a:pt x="274037" y="132445"/>
                    </a:cubicBezTo>
                    <a:cubicBezTo>
                      <a:pt x="265019" y="124857"/>
                      <a:pt x="254549" y="119186"/>
                      <a:pt x="243267" y="115778"/>
                    </a:cubicBezTo>
                    <a:cubicBezTo>
                      <a:pt x="231654" y="112108"/>
                      <a:pt x="219549" y="110235"/>
                      <a:pt x="207370" y="110223"/>
                    </a:cubicBezTo>
                    <a:cubicBezTo>
                      <a:pt x="193520" y="110060"/>
                      <a:pt x="179773" y="112626"/>
                      <a:pt x="166914" y="117772"/>
                    </a:cubicBezTo>
                    <a:cubicBezTo>
                      <a:pt x="155145" y="122703"/>
                      <a:pt x="144080" y="129169"/>
                      <a:pt x="134008" y="137003"/>
                    </a:cubicBezTo>
                    <a:cubicBezTo>
                      <a:pt x="124221" y="144725"/>
                      <a:pt x="115376" y="153570"/>
                      <a:pt x="107654" y="163357"/>
                    </a:cubicBezTo>
                    <a:cubicBezTo>
                      <a:pt x="100549" y="172212"/>
                      <a:pt x="93984" y="181488"/>
                      <a:pt x="87996" y="191135"/>
                    </a:cubicBezTo>
                    <a:lnTo>
                      <a:pt x="-38" y="130451"/>
                    </a:lnTo>
                    <a:cubicBezTo>
                      <a:pt x="8411" y="110070"/>
                      <a:pt x="20207" y="91244"/>
                      <a:pt x="34862" y="74752"/>
                    </a:cubicBezTo>
                    <a:cubicBezTo>
                      <a:pt x="49264" y="58738"/>
                      <a:pt x="65972" y="44959"/>
                      <a:pt x="84435" y="33869"/>
                    </a:cubicBezTo>
                    <a:cubicBezTo>
                      <a:pt x="103245" y="22658"/>
                      <a:pt x="123526" y="14124"/>
                      <a:pt x="144692" y="8513"/>
                    </a:cubicBezTo>
                    <a:cubicBezTo>
                      <a:pt x="166449" y="2783"/>
                      <a:pt x="188860" y="-90"/>
                      <a:pt x="211359" y="-34"/>
                    </a:cubicBezTo>
                    <a:cubicBezTo>
                      <a:pt x="237072" y="-27"/>
                      <a:pt x="262648" y="3716"/>
                      <a:pt x="287285" y="11077"/>
                    </a:cubicBezTo>
                    <a:cubicBezTo>
                      <a:pt x="311839" y="18298"/>
                      <a:pt x="334699" y="30358"/>
                      <a:pt x="354522" y="46547"/>
                    </a:cubicBezTo>
                    <a:cubicBezTo>
                      <a:pt x="374984" y="63523"/>
                      <a:pt x="391551" y="84706"/>
                      <a:pt x="403097" y="108656"/>
                    </a:cubicBezTo>
                    <a:cubicBezTo>
                      <a:pt x="416573" y="136983"/>
                      <a:pt x="423348" y="168031"/>
                      <a:pt x="422898" y="199397"/>
                    </a:cubicBezTo>
                    <a:cubicBezTo>
                      <a:pt x="423164" y="218656"/>
                      <a:pt x="420621" y="237851"/>
                      <a:pt x="415348" y="256377"/>
                    </a:cubicBezTo>
                    <a:cubicBezTo>
                      <a:pt x="410445" y="272415"/>
                      <a:pt x="403093" y="287598"/>
                      <a:pt x="393553" y="301391"/>
                    </a:cubicBezTo>
                    <a:cubicBezTo>
                      <a:pt x="384092" y="314916"/>
                      <a:pt x="372884" y="327131"/>
                      <a:pt x="360220" y="337716"/>
                    </a:cubicBezTo>
                    <a:cubicBezTo>
                      <a:pt x="346461" y="349195"/>
                      <a:pt x="331893" y="359669"/>
                      <a:pt x="316630" y="369055"/>
                    </a:cubicBezTo>
                    <a:cubicBezTo>
                      <a:pt x="303239" y="377175"/>
                      <a:pt x="289706" y="385010"/>
                      <a:pt x="276173" y="392417"/>
                    </a:cubicBezTo>
                    <a:cubicBezTo>
                      <a:pt x="263150" y="399546"/>
                      <a:pt x="250801" y="407842"/>
                      <a:pt x="239279" y="417204"/>
                    </a:cubicBezTo>
                    <a:cubicBezTo>
                      <a:pt x="228432" y="425964"/>
                      <a:pt x="219221" y="436574"/>
                      <a:pt x="212070" y="448543"/>
                    </a:cubicBezTo>
                    <a:cubicBezTo>
                      <a:pt x="204660" y="461540"/>
                      <a:pt x="200964" y="476323"/>
                      <a:pt x="201387" y="491278"/>
                    </a:cubicBezTo>
                    <a:close/>
                    <a:moveTo>
                      <a:pt x="92127" y="727176"/>
                    </a:moveTo>
                    <a:lnTo>
                      <a:pt x="92127" y="587575"/>
                    </a:lnTo>
                    <a:lnTo>
                      <a:pt x="204378" y="587575"/>
                    </a:lnTo>
                    <a:lnTo>
                      <a:pt x="204378" y="727176"/>
                    </a:lnTo>
                    <a:close/>
                  </a:path>
                </a:pathLst>
              </a:custGeom>
              <a:solidFill>
                <a:schemeClr val="accent5"/>
              </a:solidFill>
              <a:ln w="142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00" name="Picture 199">
            <a:extLst>
              <a:ext uri="{FF2B5EF4-FFF2-40B4-BE49-F238E27FC236}">
                <a16:creationId xmlns:a16="http://schemas.microsoft.com/office/drawing/2014/main" id="{775E61AB-5074-4A0F-B2FC-1D67C9C47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39800" y="7124700"/>
            <a:ext cx="5943600" cy="594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39674" y="190500"/>
            <a:ext cx="6608651" cy="862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6000" b="1" dirty="0">
                <a:solidFill>
                  <a:srgbClr val="003961"/>
                </a:solidFill>
                <a:latin typeface="+mj-lt"/>
              </a:rPr>
              <a:t>Table of content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85800" y="2275535"/>
            <a:ext cx="12115800" cy="57359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2950" indent="-7429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226" dirty="0">
                <a:solidFill>
                  <a:srgbClr val="003961"/>
                </a:solidFill>
                <a:latin typeface="Times New Roman Bold"/>
              </a:rPr>
              <a:t>Introduction</a:t>
            </a:r>
          </a:p>
          <a:p>
            <a:pPr marL="742950" indent="-7429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226" dirty="0">
                <a:solidFill>
                  <a:srgbClr val="003961"/>
                </a:solidFill>
                <a:latin typeface="Times New Roman Bold"/>
              </a:rPr>
              <a:t>Literature Survey</a:t>
            </a:r>
          </a:p>
          <a:p>
            <a:pPr marL="742950" indent="-7429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226" dirty="0">
                <a:solidFill>
                  <a:srgbClr val="003961"/>
                </a:solidFill>
                <a:latin typeface="Times New Roman Bold"/>
              </a:rPr>
              <a:t>system Analysis</a:t>
            </a:r>
          </a:p>
          <a:p>
            <a:pPr marL="742950" indent="-7429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226" dirty="0">
                <a:solidFill>
                  <a:srgbClr val="003961"/>
                </a:solidFill>
                <a:latin typeface="Times New Roman Bold"/>
              </a:rPr>
              <a:t>system design</a:t>
            </a:r>
          </a:p>
          <a:p>
            <a:pPr marL="742950" indent="-7429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226" dirty="0">
                <a:solidFill>
                  <a:srgbClr val="003961"/>
                </a:solidFill>
                <a:latin typeface="Times New Roman Bold"/>
              </a:rPr>
              <a:t>Implementation</a:t>
            </a:r>
          </a:p>
          <a:p>
            <a:pPr marL="742950" indent="-7429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226" dirty="0">
                <a:solidFill>
                  <a:srgbClr val="003961"/>
                </a:solidFill>
                <a:latin typeface="Times New Roman Bold"/>
              </a:rPr>
              <a:t>Conclusion and Future Work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A50828-87FF-F9DD-9C95-6664F431C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0" y="6896100"/>
            <a:ext cx="5943600" cy="594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07034" y="190500"/>
            <a:ext cx="3851465" cy="18722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6000" b="1" dirty="0">
                <a:solidFill>
                  <a:srgbClr val="003961"/>
                </a:solidFill>
                <a:latin typeface="+mj-lt"/>
              </a:rPr>
              <a:t>Overview</a:t>
            </a:r>
            <a:endParaRPr lang="en-US" sz="6600" b="1" dirty="0">
              <a:solidFill>
                <a:srgbClr val="003961"/>
              </a:solidFill>
              <a:latin typeface="+mj-lt"/>
            </a:endParaRPr>
          </a:p>
          <a:p>
            <a:pPr algn="l">
              <a:lnSpc>
                <a:spcPts val="7128"/>
              </a:lnSpc>
            </a:pPr>
            <a:endParaRPr lang="en-US" sz="6600" dirty="0">
              <a:solidFill>
                <a:srgbClr val="F4F6FC"/>
              </a:solidFill>
              <a:latin typeface="Arimo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-22123" y="1247656"/>
            <a:ext cx="18081523" cy="5909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62329" lvl="1" indent="-514350" algn="l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rgbClr val="003961"/>
                </a:solidFill>
              </a:rPr>
              <a:t>Purpose: Guide Go assists low-budget travelers by offering various travel-related services such as tour guides and destination exploration.</a:t>
            </a:r>
          </a:p>
          <a:p>
            <a:pPr marL="762329" lvl="1" indent="-514350" algn="l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rgbClr val="003961"/>
                </a:solidFill>
              </a:rPr>
              <a:t>Objective: The aim is to enhance travel experiences for these travelers </a:t>
            </a:r>
          </a:p>
          <a:p>
            <a:pPr marL="762329" lvl="1" indent="-514350" algn="l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rgbClr val="003961"/>
                </a:solidFill>
              </a:rPr>
              <a:t>by providing reliable and affordable options.</a:t>
            </a:r>
          </a:p>
          <a:p>
            <a:pPr marL="762329" lvl="1" indent="-514350" algn="l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rgbClr val="003961"/>
                </a:solidFill>
              </a:rPr>
              <a:t> The project is divided into key features:</a:t>
            </a:r>
          </a:p>
          <a:p>
            <a:pPr marL="1676729" lvl="3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3961"/>
                </a:solidFill>
              </a:rPr>
              <a:t> Tour Guides: Connect users with local experts for valuable insights.  </a:t>
            </a:r>
          </a:p>
          <a:p>
            <a:pPr marL="1676729" lvl="3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3961"/>
                </a:solidFill>
              </a:rPr>
              <a:t> Destinations: Help travelers explore various destinations effectively. </a:t>
            </a:r>
          </a:p>
          <a:p>
            <a:pPr marL="1676729" lvl="3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3961"/>
                </a:solidFill>
              </a:rPr>
              <a:t>Weather Information: Provide up-to-date weather information for better planning.</a:t>
            </a:r>
          </a:p>
          <a:p>
            <a:pPr marL="1676729" lvl="3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3961"/>
                </a:solidFill>
              </a:rPr>
              <a:t> Chat Bot Assistance: Offer a chatbot to answer queries and provide assistance. </a:t>
            </a:r>
          </a:p>
          <a:p>
            <a:pPr marL="1676729" lvl="3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3961"/>
                </a:solidFill>
              </a:rPr>
              <a:t>Ratings and Feedbacks on Restaurants: Provide ratings and feedbacks to help travelers choose the best dining options.</a:t>
            </a:r>
          </a:p>
          <a:p>
            <a:pPr marL="762329" lvl="1" indent="-514350" algn="l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rgbClr val="003961"/>
                </a:solidFill>
              </a:rPr>
              <a:t>Goal: Overall, Guide Go strives to make travel easier and more enjoyable for low-budget travelers.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8E6CD7-64D8-434D-AC78-84A9C36C1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0" y="6896100"/>
            <a:ext cx="5943600" cy="5943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344673-C08A-4611-BE20-8A415ABB7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7581900"/>
            <a:ext cx="3124200" cy="3124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C80627-B088-42EB-9B3C-FA158D77E3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582" y="7754355"/>
            <a:ext cx="2311917" cy="23119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A6E4B9-A8EC-4D3C-A24C-A0ABA504E0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0" y="1638300"/>
            <a:ext cx="4648200" cy="3060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52400" y="1257300"/>
            <a:ext cx="17449800" cy="1401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62765" lvl="1" algn="l">
              <a:lnSpc>
                <a:spcPct val="150000"/>
              </a:lnSpc>
            </a:pPr>
            <a:r>
              <a:rPr lang="en-US" sz="3200" dirty="0"/>
              <a:t>What steps should I take if I don’t know anyone with similar interests or of the same age, and I’m unfamiliar with the destination I plan to travel to??</a:t>
            </a:r>
            <a:endParaRPr lang="en-US" sz="3200" spc="42" dirty="0">
              <a:solidFill>
                <a:srgbClr val="003961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48740" y="158125"/>
            <a:ext cx="15590520" cy="1870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38"/>
              </a:lnSpc>
            </a:pPr>
            <a:r>
              <a:rPr lang="en-US" sz="6000" b="1" dirty="0">
                <a:solidFill>
                  <a:srgbClr val="003961"/>
                </a:solidFill>
                <a:latin typeface="+mj-lt"/>
              </a:rPr>
              <a:t>Problem Statement</a:t>
            </a:r>
          </a:p>
          <a:p>
            <a:pPr algn="l">
              <a:lnSpc>
                <a:spcPts val="7038"/>
              </a:lnSpc>
            </a:pPr>
            <a:endParaRPr lang="en-US" sz="6517" dirty="0">
              <a:solidFill>
                <a:srgbClr val="CAE8FF"/>
              </a:solidFill>
              <a:latin typeface="Horizon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E3946C-A1A1-40F4-B716-77CF02389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0" y="6896100"/>
            <a:ext cx="5943600" cy="594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5698B7-F16D-4BF5-8BD1-7DCE014FF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518932"/>
            <a:ext cx="8229600" cy="49773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4E6810-72E5-4AB1-AF52-35A6A29758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3518932"/>
            <a:ext cx="9166132" cy="51665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45216B-DFBB-422E-A1DF-223B9DCADF55}"/>
              </a:ext>
            </a:extLst>
          </p:cNvPr>
          <p:cNvSpPr txBox="1"/>
          <p:nvPr/>
        </p:nvSpPr>
        <p:spPr>
          <a:xfrm>
            <a:off x="2895600" y="8557466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Figure(1)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7876CB-1492-4908-9444-8B3745280673}"/>
              </a:ext>
            </a:extLst>
          </p:cNvPr>
          <p:cNvSpPr txBox="1"/>
          <p:nvPr/>
        </p:nvSpPr>
        <p:spPr>
          <a:xfrm>
            <a:off x="10896600" y="8557466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Figure(2)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851B8D-0E0D-4C42-B4FA-092D77071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683" y="2027393"/>
            <a:ext cx="8496300" cy="52535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7F3D87-118D-4850-9F33-23F30C1BB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66700"/>
            <a:ext cx="9405083" cy="77108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955097-29A6-44EF-97AF-DC536620BFD5}"/>
              </a:ext>
            </a:extLst>
          </p:cNvPr>
          <p:cNvSpPr txBox="1"/>
          <p:nvPr/>
        </p:nvSpPr>
        <p:spPr>
          <a:xfrm>
            <a:off x="228600" y="9410700"/>
            <a:ext cx="10909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3961"/>
                </a:solidFill>
              </a:rPr>
              <a:t>Data notebook resource </a:t>
            </a:r>
            <a:r>
              <a:rPr lang="en-US" dirty="0"/>
              <a:t>: </a:t>
            </a:r>
            <a:r>
              <a:rPr lang="en-US" sz="2400" dirty="0">
                <a:hlinkClick r:id="rId4"/>
              </a:rPr>
              <a:t>https</a:t>
            </a:r>
            <a:r>
              <a:rPr lang="en-US" sz="2400" dirty="0">
                <a:hlinkClick r:id="rId4"/>
              </a:rPr>
              <a:t>://github.com/ahmedeinshouka/gude_go_analysis</a:t>
            </a:r>
            <a:r>
              <a:rPr lang="en-US" sz="2400" dirty="0"/>
              <a:t> 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E4E1B5-1C4B-4CB8-8110-C666EF4BD5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35783" y="7306339"/>
            <a:ext cx="5257800" cy="5257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639832-C94D-4E23-8E61-5A60CBFF1203}"/>
              </a:ext>
            </a:extLst>
          </p:cNvPr>
          <p:cNvSpPr txBox="1"/>
          <p:nvPr/>
        </p:nvSpPr>
        <p:spPr>
          <a:xfrm>
            <a:off x="3673841" y="7977519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Figure(3)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ADB899-AD92-4432-AFAB-230795593DD1}"/>
              </a:ext>
            </a:extLst>
          </p:cNvPr>
          <p:cNvSpPr txBox="1"/>
          <p:nvPr/>
        </p:nvSpPr>
        <p:spPr>
          <a:xfrm>
            <a:off x="12478483" y="7977519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Figure(4)</a:t>
            </a:r>
          </a:p>
        </p:txBody>
      </p:sp>
    </p:spTree>
    <p:extLst>
      <p:ext uri="{BB962C8B-B14F-4D97-AF65-F5344CB8AC3E}">
        <p14:creationId xmlns:p14="http://schemas.microsoft.com/office/powerpoint/2010/main" val="1660174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400" y="1575197"/>
            <a:ext cx="9372600" cy="70718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38"/>
              </a:lnSpc>
            </a:pPr>
            <a:endParaRPr dirty="0"/>
          </a:p>
          <a:p>
            <a:pPr marL="514350" indent="-5143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rgbClr val="003961"/>
                </a:solidFill>
              </a:rPr>
              <a:t>Support Low-Budget Travelers: Provide an all-in-one platform featuring tour guides to enhance the travel experience.</a:t>
            </a:r>
          </a:p>
          <a:p>
            <a:pPr marL="514350" indent="-5143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rgbClr val="003961"/>
                </a:solidFill>
              </a:rPr>
              <a:t>Simplify Travel: Ensure travel is enjoyable and accessible for everyone, regardless of their budget.</a:t>
            </a:r>
          </a:p>
          <a:p>
            <a:pPr marL="514350" indent="-5143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rgbClr val="003961"/>
                </a:solidFill>
              </a:rPr>
              <a:t>Foster a Travel Community: Connect travelers with service providers to share knowledge, promote responsible tourism, and support freelance tour guides.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48740" y="114300"/>
            <a:ext cx="15590520" cy="1804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38"/>
              </a:lnSpc>
            </a:pPr>
            <a:r>
              <a:rPr lang="en-US" sz="6000" b="1" dirty="0">
                <a:solidFill>
                  <a:srgbClr val="003961"/>
                </a:solidFill>
                <a:latin typeface="+mj-lt"/>
              </a:rPr>
              <a:t>Project Objectives</a:t>
            </a:r>
          </a:p>
          <a:p>
            <a:pPr algn="l">
              <a:lnSpc>
                <a:spcPts val="7038"/>
              </a:lnSpc>
            </a:pPr>
            <a:endParaRPr lang="en-US" sz="6517" dirty="0">
              <a:solidFill>
                <a:srgbClr val="F4F6FC"/>
              </a:solidFill>
              <a:latin typeface="HK Grotesk Bol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A8D36F-F9AA-4BE3-8654-FC6E6B352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2095500"/>
            <a:ext cx="8626549" cy="7924799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DD1FED-5B9C-0C11-673F-89CD9E6C47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78000" y="7791450"/>
            <a:ext cx="4762500" cy="4762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48740" y="28268"/>
            <a:ext cx="15590520" cy="1858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6000" b="1" dirty="0">
                <a:solidFill>
                  <a:srgbClr val="003961"/>
                </a:solidFill>
                <a:latin typeface="+mj-lt"/>
              </a:rPr>
              <a:t>Use Case Diagram</a:t>
            </a:r>
          </a:p>
          <a:p>
            <a:pPr algn="l">
              <a:lnSpc>
                <a:spcPts val="7128"/>
              </a:lnSpc>
            </a:pPr>
            <a:endParaRPr lang="en-US" sz="6600" dirty="0">
              <a:solidFill>
                <a:srgbClr val="F4F6FC"/>
              </a:solidFill>
              <a:latin typeface="Arimo"/>
            </a:endParaRPr>
          </a:p>
        </p:txBody>
      </p:sp>
      <p:sp>
        <p:nvSpPr>
          <p:cNvPr id="3" name="Freeform 3" descr="A diagram of a diagram  Description automatically generated"/>
          <p:cNvSpPr/>
          <p:nvPr/>
        </p:nvSpPr>
        <p:spPr>
          <a:xfrm>
            <a:off x="4648201" y="1714500"/>
            <a:ext cx="9327561" cy="6527007"/>
          </a:xfrm>
          <a:custGeom>
            <a:avLst/>
            <a:gdLst/>
            <a:ahLst/>
            <a:cxnLst/>
            <a:rect l="l" t="t" r="r" b="b"/>
            <a:pathLst>
              <a:path w="9327561" h="6527007">
                <a:moveTo>
                  <a:pt x="0" y="0"/>
                </a:moveTo>
                <a:lnTo>
                  <a:pt x="9327560" y="0"/>
                </a:lnTo>
                <a:lnTo>
                  <a:pt x="9327560" y="6527006"/>
                </a:lnTo>
                <a:lnTo>
                  <a:pt x="0" y="6527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736CA7-D820-4496-AE26-29AF7EA9F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0" y="6896100"/>
            <a:ext cx="5943600" cy="594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48740" y="114300"/>
            <a:ext cx="15590520" cy="1858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6000" b="1" dirty="0">
                <a:solidFill>
                  <a:srgbClr val="003961"/>
                </a:solidFill>
                <a:latin typeface="+mj-lt"/>
              </a:rPr>
              <a:t>Use Case Diagram</a:t>
            </a:r>
          </a:p>
          <a:p>
            <a:pPr algn="l">
              <a:lnSpc>
                <a:spcPts val="7128"/>
              </a:lnSpc>
            </a:pPr>
            <a:endParaRPr lang="en-US" sz="6600" dirty="0">
              <a:solidFill>
                <a:srgbClr val="F4F6FC"/>
              </a:solidFill>
              <a:latin typeface="Arimo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4876800" y="2247900"/>
            <a:ext cx="9289702" cy="6527007"/>
          </a:xfrm>
          <a:custGeom>
            <a:avLst/>
            <a:gdLst/>
            <a:ahLst/>
            <a:cxnLst/>
            <a:rect l="l" t="t" r="r" b="b"/>
            <a:pathLst>
              <a:path w="9289702" h="6527007">
                <a:moveTo>
                  <a:pt x="0" y="0"/>
                </a:moveTo>
                <a:lnTo>
                  <a:pt x="9289702" y="0"/>
                </a:lnTo>
                <a:lnTo>
                  <a:pt x="9289702" y="6527006"/>
                </a:lnTo>
                <a:lnTo>
                  <a:pt x="0" y="6527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68142-9647-488F-9588-298F55DE2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0" y="6896100"/>
            <a:ext cx="5943600" cy="594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4953</TotalTime>
  <Words>633</Words>
  <Application>Microsoft Office PowerPoint</Application>
  <PresentationFormat>Custom</PresentationFormat>
  <Paragraphs>110</Paragraphs>
  <Slides>28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Horizon</vt:lpstr>
      <vt:lpstr>Aptos</vt:lpstr>
      <vt:lpstr>Arimo</vt:lpstr>
      <vt:lpstr>Lilita One</vt:lpstr>
      <vt:lpstr>Calibri</vt:lpstr>
      <vt:lpstr>HK Grotesk Bold</vt:lpstr>
      <vt:lpstr>Aptos Display</vt:lpstr>
      <vt:lpstr>Arial</vt:lpstr>
      <vt:lpstr>Georgia</vt:lpstr>
      <vt:lpstr>Times New Roman Bold</vt:lpstr>
      <vt:lpstr>Wingdings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sample of source code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Empower Low-Budget Travelers: Provide a one-stop platform with tour guides, house rentals, car rentals, and camera rentals, enhancing their trip satisfaction and enjoyment. 2. Increase Travel Accessibility: Make travel experiences more appealing and</dc:title>
  <dc:creator>En Ebrahiem</dc:creator>
  <cp:lastModifiedBy>Ahmed Shouka</cp:lastModifiedBy>
  <cp:revision>57</cp:revision>
  <dcterms:created xsi:type="dcterms:W3CDTF">2006-08-16T00:00:00Z</dcterms:created>
  <dcterms:modified xsi:type="dcterms:W3CDTF">2024-06-11T16:43:59Z</dcterms:modified>
  <dc:identifier>DAGE1G3DoB0</dc:identifier>
</cp:coreProperties>
</file>